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Lst>
  <p:sldIdLst>
    <p:sldId id="256" r:id="rId5"/>
    <p:sldId id="346" r:id="rId6"/>
    <p:sldId id="350" r:id="rId7"/>
    <p:sldId id="359" r:id="rId8"/>
    <p:sldId id="297" r:id="rId9"/>
    <p:sldId id="349" r:id="rId10"/>
    <p:sldId id="257" r:id="rId11"/>
    <p:sldId id="258" r:id="rId12"/>
    <p:sldId id="273" r:id="rId13"/>
    <p:sldId id="347" r:id="rId14"/>
    <p:sldId id="357" r:id="rId15"/>
    <p:sldId id="360" r:id="rId16"/>
    <p:sldId id="358" r:id="rId17"/>
    <p:sldId id="311" r:id="rId18"/>
    <p:sldId id="339" r:id="rId19"/>
    <p:sldId id="266" r:id="rId20"/>
    <p:sldId id="324" r:id="rId21"/>
    <p:sldId id="345" r:id="rId22"/>
    <p:sldId id="351" r:id="rId23"/>
    <p:sldId id="348" r:id="rId24"/>
    <p:sldId id="352" r:id="rId25"/>
    <p:sldId id="353" r:id="rId26"/>
    <p:sldId id="355" r:id="rId27"/>
    <p:sldId id="362" r:id="rId28"/>
    <p:sldId id="354" r:id="rId29"/>
    <p:sldId id="307" r:id="rId30"/>
    <p:sldId id="361" r:id="rId31"/>
    <p:sldId id="317" r:id="rId32"/>
  </p:sldIdLst>
  <p:sldSz cx="12192000" cy="6858000"/>
  <p:notesSz cx="70770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D36"/>
    <a:srgbClr val="212C4C"/>
    <a:srgbClr val="34CCC8"/>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12830-3BE7-4127-8ADA-1B5C7A9840D5}" v="379" dt="2023-03-19T20:09:33.240"/>
    <p1510:client id="{33075539-F49A-AFF1-7E41-A8B9140AADDE}" v="28" dt="2023-03-20T19:18:38.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17" autoAdjust="0"/>
    <p:restoredTop sz="94660"/>
  </p:normalViewPr>
  <p:slideViewPr>
    <p:cSldViewPr snapToGrid="0">
      <p:cViewPr varScale="1">
        <p:scale>
          <a:sx n="103" d="100"/>
          <a:sy n="103" d="100"/>
        </p:scale>
        <p:origin x="114" y="3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71D4BB-C2C8-4A8B-95DC-3612775F920C}" type="doc">
      <dgm:prSet loTypeId="urn:microsoft.com/office/officeart/2005/8/layout/hierarchy1" loCatId="hierarchy" qsTypeId="urn:microsoft.com/office/officeart/2005/8/quickstyle/simple5" qsCatId="simple" csTypeId="urn:microsoft.com/office/officeart/2005/8/colors/accent3_2" csCatId="accent3"/>
      <dgm:spPr/>
      <dgm:t>
        <a:bodyPr/>
        <a:lstStyle/>
        <a:p>
          <a:endParaRPr lang="en-US"/>
        </a:p>
      </dgm:t>
    </dgm:pt>
    <dgm:pt modelId="{7615D0D0-04E9-48D4-A245-9527530A2115}">
      <dgm:prSet/>
      <dgm:spPr/>
      <dgm:t>
        <a:bodyPr/>
        <a:lstStyle/>
        <a:p>
          <a:r>
            <a:rPr lang="en-US" dirty="0"/>
            <a:t>Started with 360 – Maintained at 353 </a:t>
          </a:r>
        </a:p>
      </dgm:t>
    </dgm:pt>
    <dgm:pt modelId="{86052D5D-EBC8-42E4-9ADF-E8A6960B1A4D}" type="parTrans" cxnId="{51275F22-BB1B-43A6-A45E-7D7240397E6E}">
      <dgm:prSet/>
      <dgm:spPr/>
      <dgm:t>
        <a:bodyPr/>
        <a:lstStyle/>
        <a:p>
          <a:endParaRPr lang="en-US"/>
        </a:p>
      </dgm:t>
    </dgm:pt>
    <dgm:pt modelId="{61CE6E72-B108-4585-A88D-5F4650DF48B9}" type="sibTrans" cxnId="{51275F22-BB1B-43A6-A45E-7D7240397E6E}">
      <dgm:prSet/>
      <dgm:spPr/>
      <dgm:t>
        <a:bodyPr/>
        <a:lstStyle/>
        <a:p>
          <a:endParaRPr lang="en-US"/>
        </a:p>
      </dgm:t>
    </dgm:pt>
    <dgm:pt modelId="{C381CF2D-1816-44E3-B9B5-C95ACA6590A5}">
      <dgm:prSet/>
      <dgm:spPr/>
      <dgm:t>
        <a:bodyPr/>
        <a:lstStyle/>
        <a:p>
          <a:r>
            <a:rPr lang="en-US"/>
            <a:t>Founder’s Day – 60 new families visited and prospect hires</a:t>
          </a:r>
        </a:p>
      </dgm:t>
    </dgm:pt>
    <dgm:pt modelId="{1469E304-0A15-48C0-B589-6F9D03DBEB63}" type="parTrans" cxnId="{9E9657B2-30E0-4931-8260-17D279EFD03D}">
      <dgm:prSet/>
      <dgm:spPr/>
      <dgm:t>
        <a:bodyPr/>
        <a:lstStyle/>
        <a:p>
          <a:endParaRPr lang="en-US"/>
        </a:p>
      </dgm:t>
    </dgm:pt>
    <dgm:pt modelId="{2FC387E8-BFC3-468A-B153-E123654597A6}" type="sibTrans" cxnId="{9E9657B2-30E0-4931-8260-17D279EFD03D}">
      <dgm:prSet/>
      <dgm:spPr/>
      <dgm:t>
        <a:bodyPr/>
        <a:lstStyle/>
        <a:p>
          <a:endParaRPr lang="en-US"/>
        </a:p>
      </dgm:t>
    </dgm:pt>
    <dgm:pt modelId="{2C190378-8464-4B6C-9A78-9DB8178C682B}" type="pres">
      <dgm:prSet presAssocID="{3771D4BB-C2C8-4A8B-95DC-3612775F920C}" presName="hierChild1" presStyleCnt="0">
        <dgm:presLayoutVars>
          <dgm:chPref val="1"/>
          <dgm:dir/>
          <dgm:animOne val="branch"/>
          <dgm:animLvl val="lvl"/>
          <dgm:resizeHandles/>
        </dgm:presLayoutVars>
      </dgm:prSet>
      <dgm:spPr/>
    </dgm:pt>
    <dgm:pt modelId="{8946320A-3B71-425D-8A7C-66A19D40CEF6}" type="pres">
      <dgm:prSet presAssocID="{7615D0D0-04E9-48D4-A245-9527530A2115}" presName="hierRoot1" presStyleCnt="0"/>
      <dgm:spPr/>
    </dgm:pt>
    <dgm:pt modelId="{19A43420-A8FE-495F-879F-33157023BEE3}" type="pres">
      <dgm:prSet presAssocID="{7615D0D0-04E9-48D4-A245-9527530A2115}" presName="composite" presStyleCnt="0"/>
      <dgm:spPr/>
    </dgm:pt>
    <dgm:pt modelId="{03D92CEA-2914-4D8C-B783-3FE57A6DE338}" type="pres">
      <dgm:prSet presAssocID="{7615D0D0-04E9-48D4-A245-9527530A2115}" presName="background" presStyleLbl="node0" presStyleIdx="0" presStyleCnt="2"/>
      <dgm:spPr/>
    </dgm:pt>
    <dgm:pt modelId="{812EFD78-BBEB-4066-A59F-D5BF9686B4D9}" type="pres">
      <dgm:prSet presAssocID="{7615D0D0-04E9-48D4-A245-9527530A2115}" presName="text" presStyleLbl="fgAcc0" presStyleIdx="0" presStyleCnt="2">
        <dgm:presLayoutVars>
          <dgm:chPref val="3"/>
        </dgm:presLayoutVars>
      </dgm:prSet>
      <dgm:spPr/>
    </dgm:pt>
    <dgm:pt modelId="{D52BDB3F-36F4-4A84-93C8-A4CEAF7EDC53}" type="pres">
      <dgm:prSet presAssocID="{7615D0D0-04E9-48D4-A245-9527530A2115}" presName="hierChild2" presStyleCnt="0"/>
      <dgm:spPr/>
    </dgm:pt>
    <dgm:pt modelId="{DA1CC87E-B551-4A3B-B15C-C1DDF94DDD9A}" type="pres">
      <dgm:prSet presAssocID="{C381CF2D-1816-44E3-B9B5-C95ACA6590A5}" presName="hierRoot1" presStyleCnt="0"/>
      <dgm:spPr/>
    </dgm:pt>
    <dgm:pt modelId="{A6DC6D19-DEAE-4841-A5BF-19BAA34CE08E}" type="pres">
      <dgm:prSet presAssocID="{C381CF2D-1816-44E3-B9B5-C95ACA6590A5}" presName="composite" presStyleCnt="0"/>
      <dgm:spPr/>
    </dgm:pt>
    <dgm:pt modelId="{58D84F2E-24E6-47C1-979E-3746C32BC9F6}" type="pres">
      <dgm:prSet presAssocID="{C381CF2D-1816-44E3-B9B5-C95ACA6590A5}" presName="background" presStyleLbl="node0" presStyleIdx="1" presStyleCnt="2"/>
      <dgm:spPr/>
    </dgm:pt>
    <dgm:pt modelId="{AA46CD9B-9DCB-430D-B214-A76D0A1B4C99}" type="pres">
      <dgm:prSet presAssocID="{C381CF2D-1816-44E3-B9B5-C95ACA6590A5}" presName="text" presStyleLbl="fgAcc0" presStyleIdx="1" presStyleCnt="2">
        <dgm:presLayoutVars>
          <dgm:chPref val="3"/>
        </dgm:presLayoutVars>
      </dgm:prSet>
      <dgm:spPr/>
    </dgm:pt>
    <dgm:pt modelId="{5ABA49DA-2281-46A7-9FC4-846683C00DB5}" type="pres">
      <dgm:prSet presAssocID="{C381CF2D-1816-44E3-B9B5-C95ACA6590A5}" presName="hierChild2" presStyleCnt="0"/>
      <dgm:spPr/>
    </dgm:pt>
  </dgm:ptLst>
  <dgm:cxnLst>
    <dgm:cxn modelId="{51275F22-BB1B-43A6-A45E-7D7240397E6E}" srcId="{3771D4BB-C2C8-4A8B-95DC-3612775F920C}" destId="{7615D0D0-04E9-48D4-A245-9527530A2115}" srcOrd="0" destOrd="0" parTransId="{86052D5D-EBC8-42E4-9ADF-E8A6960B1A4D}" sibTransId="{61CE6E72-B108-4585-A88D-5F4650DF48B9}"/>
    <dgm:cxn modelId="{2ECC7183-D899-43DE-8BD4-F9A996A808C3}" type="presOf" srcId="{7615D0D0-04E9-48D4-A245-9527530A2115}" destId="{812EFD78-BBEB-4066-A59F-D5BF9686B4D9}" srcOrd="0" destOrd="0" presId="urn:microsoft.com/office/officeart/2005/8/layout/hierarchy1"/>
    <dgm:cxn modelId="{2C5D5890-923A-450E-BBD5-688267005461}" type="presOf" srcId="{3771D4BB-C2C8-4A8B-95DC-3612775F920C}" destId="{2C190378-8464-4B6C-9A78-9DB8178C682B}" srcOrd="0" destOrd="0" presId="urn:microsoft.com/office/officeart/2005/8/layout/hierarchy1"/>
    <dgm:cxn modelId="{9E9657B2-30E0-4931-8260-17D279EFD03D}" srcId="{3771D4BB-C2C8-4A8B-95DC-3612775F920C}" destId="{C381CF2D-1816-44E3-B9B5-C95ACA6590A5}" srcOrd="1" destOrd="0" parTransId="{1469E304-0A15-48C0-B589-6F9D03DBEB63}" sibTransId="{2FC387E8-BFC3-468A-B153-E123654597A6}"/>
    <dgm:cxn modelId="{472C5EDA-92D8-409B-B7F8-6C43BB03CBA2}" type="presOf" srcId="{C381CF2D-1816-44E3-B9B5-C95ACA6590A5}" destId="{AA46CD9B-9DCB-430D-B214-A76D0A1B4C99}" srcOrd="0" destOrd="0" presId="urn:microsoft.com/office/officeart/2005/8/layout/hierarchy1"/>
    <dgm:cxn modelId="{FC4EF88F-344E-4D08-AC47-5BA1AFBE39EE}" type="presParOf" srcId="{2C190378-8464-4B6C-9A78-9DB8178C682B}" destId="{8946320A-3B71-425D-8A7C-66A19D40CEF6}" srcOrd="0" destOrd="0" presId="urn:microsoft.com/office/officeart/2005/8/layout/hierarchy1"/>
    <dgm:cxn modelId="{1C8893D2-9E6F-431E-89ED-337C8F93717F}" type="presParOf" srcId="{8946320A-3B71-425D-8A7C-66A19D40CEF6}" destId="{19A43420-A8FE-495F-879F-33157023BEE3}" srcOrd="0" destOrd="0" presId="urn:microsoft.com/office/officeart/2005/8/layout/hierarchy1"/>
    <dgm:cxn modelId="{6DD69A1A-B5AE-45F7-B765-6661FDC3A02E}" type="presParOf" srcId="{19A43420-A8FE-495F-879F-33157023BEE3}" destId="{03D92CEA-2914-4D8C-B783-3FE57A6DE338}" srcOrd="0" destOrd="0" presId="urn:microsoft.com/office/officeart/2005/8/layout/hierarchy1"/>
    <dgm:cxn modelId="{5A11A196-E855-41EA-9C82-6F3BC259C71E}" type="presParOf" srcId="{19A43420-A8FE-495F-879F-33157023BEE3}" destId="{812EFD78-BBEB-4066-A59F-D5BF9686B4D9}" srcOrd="1" destOrd="0" presId="urn:microsoft.com/office/officeart/2005/8/layout/hierarchy1"/>
    <dgm:cxn modelId="{0E20F1E4-C580-44EE-B48C-2FF431F2A121}" type="presParOf" srcId="{8946320A-3B71-425D-8A7C-66A19D40CEF6}" destId="{D52BDB3F-36F4-4A84-93C8-A4CEAF7EDC53}" srcOrd="1" destOrd="0" presId="urn:microsoft.com/office/officeart/2005/8/layout/hierarchy1"/>
    <dgm:cxn modelId="{D480BB29-A75F-4B37-BF03-E86FE6215B9D}" type="presParOf" srcId="{2C190378-8464-4B6C-9A78-9DB8178C682B}" destId="{DA1CC87E-B551-4A3B-B15C-C1DDF94DDD9A}" srcOrd="1" destOrd="0" presId="urn:microsoft.com/office/officeart/2005/8/layout/hierarchy1"/>
    <dgm:cxn modelId="{FEC12247-B7D2-4B62-BCC9-6B64E73F344D}" type="presParOf" srcId="{DA1CC87E-B551-4A3B-B15C-C1DDF94DDD9A}" destId="{A6DC6D19-DEAE-4841-A5BF-19BAA34CE08E}" srcOrd="0" destOrd="0" presId="urn:microsoft.com/office/officeart/2005/8/layout/hierarchy1"/>
    <dgm:cxn modelId="{4CEEAB34-ED20-4AD8-8B35-F9269366F8C6}" type="presParOf" srcId="{A6DC6D19-DEAE-4841-A5BF-19BAA34CE08E}" destId="{58D84F2E-24E6-47C1-979E-3746C32BC9F6}" srcOrd="0" destOrd="0" presId="urn:microsoft.com/office/officeart/2005/8/layout/hierarchy1"/>
    <dgm:cxn modelId="{4DCE9D1F-AED3-4F23-B4A8-66766FBD0DA1}" type="presParOf" srcId="{A6DC6D19-DEAE-4841-A5BF-19BAA34CE08E}" destId="{AA46CD9B-9DCB-430D-B214-A76D0A1B4C99}" srcOrd="1" destOrd="0" presId="urn:microsoft.com/office/officeart/2005/8/layout/hierarchy1"/>
    <dgm:cxn modelId="{AB4A8910-A7B7-4ED4-B76F-75E9C55AD735}" type="presParOf" srcId="{DA1CC87E-B551-4A3B-B15C-C1DDF94DDD9A}" destId="{5ABA49DA-2281-46A7-9FC4-846683C00DB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FB3E0-CAA6-40EC-85FC-5B788C2E86C9}" type="doc">
      <dgm:prSet loTypeId="urn:microsoft.com/office/officeart/2005/8/layout/vProcess5" loCatId="process" qsTypeId="urn:microsoft.com/office/officeart/2005/8/quickstyle/simple2" qsCatId="simple" csTypeId="urn:microsoft.com/office/officeart/2005/8/colors/colorful1" csCatId="colorful" phldr="1"/>
      <dgm:spPr/>
      <dgm:t>
        <a:bodyPr/>
        <a:lstStyle/>
        <a:p>
          <a:endParaRPr lang="en-US"/>
        </a:p>
      </dgm:t>
    </dgm:pt>
    <dgm:pt modelId="{C1630D14-91A7-4230-8ACB-55428AF6FFBC}">
      <dgm:prSet/>
      <dgm:spPr/>
      <dgm:t>
        <a:bodyPr/>
        <a:lstStyle/>
        <a:p>
          <a:r>
            <a:rPr lang="en-US" dirty="0">
              <a:latin typeface="Times New Roman" panose="02020603050405020304" pitchFamily="18" charset="0"/>
              <a:cs typeface="Times New Roman" panose="02020603050405020304" pitchFamily="18" charset="0"/>
            </a:rPr>
            <a:t>Prospect Families apply on </a:t>
          </a:r>
          <a:r>
            <a:rPr lang="en-US" dirty="0" err="1">
              <a:latin typeface="Times New Roman" panose="02020603050405020304" pitchFamily="18" charset="0"/>
              <a:cs typeface="Times New Roman" panose="02020603050405020304" pitchFamily="18" charset="0"/>
            </a:rPr>
            <a:t>schoolmint</a:t>
          </a:r>
          <a:endParaRPr lang="en-US" dirty="0">
            <a:latin typeface="Times New Roman" panose="02020603050405020304" pitchFamily="18" charset="0"/>
            <a:cs typeface="Times New Roman" panose="02020603050405020304" pitchFamily="18" charset="0"/>
          </a:endParaRPr>
        </a:p>
      </dgm:t>
    </dgm:pt>
    <dgm:pt modelId="{3F0284E9-20A3-43B7-8DC8-CB72D43844DC}" type="parTrans" cxnId="{124F30A4-B46A-4324-9C84-09C0133F20CE}">
      <dgm:prSet/>
      <dgm:spPr/>
      <dgm:t>
        <a:bodyPr/>
        <a:lstStyle/>
        <a:p>
          <a:endParaRPr lang="en-US"/>
        </a:p>
      </dgm:t>
    </dgm:pt>
    <dgm:pt modelId="{289B5E72-7424-41FE-90A8-D05D0D769D8D}" type="sibTrans" cxnId="{124F30A4-B46A-4324-9C84-09C0133F20CE}">
      <dgm:prSet/>
      <dgm:spPr/>
      <dgm:t>
        <a:bodyPr/>
        <a:lstStyle/>
        <a:p>
          <a:endParaRPr lang="en-US"/>
        </a:p>
      </dgm:t>
    </dgm:pt>
    <dgm:pt modelId="{884770F1-E9E9-4D88-B4EB-3DCF371ADC59}">
      <dgm:prSet/>
      <dgm:spPr/>
      <dgm:t>
        <a:bodyPr/>
        <a:lstStyle/>
        <a:p>
          <a:r>
            <a:rPr lang="en-US" dirty="0">
              <a:latin typeface="Times New Roman" panose="02020603050405020304" pitchFamily="18" charset="0"/>
              <a:cs typeface="Times New Roman" panose="02020603050405020304" pitchFamily="18" charset="0"/>
            </a:rPr>
            <a:t>Registrar schedules school tours to meet admin. and experience a brief day in the life of a Doral Eagle</a:t>
          </a:r>
        </a:p>
      </dgm:t>
    </dgm:pt>
    <dgm:pt modelId="{B256AEFA-24B9-40E2-8DE4-CD6696E8098E}" type="parTrans" cxnId="{ADF06AB1-6E45-4E4E-8B54-8DB4CD0AB875}">
      <dgm:prSet/>
      <dgm:spPr/>
      <dgm:t>
        <a:bodyPr/>
        <a:lstStyle/>
        <a:p>
          <a:endParaRPr lang="en-US"/>
        </a:p>
      </dgm:t>
    </dgm:pt>
    <dgm:pt modelId="{C7DCA3AA-2924-414E-A915-31B6374ACA56}" type="sibTrans" cxnId="{ADF06AB1-6E45-4E4E-8B54-8DB4CD0AB875}">
      <dgm:prSet/>
      <dgm:spPr/>
      <dgm:t>
        <a:bodyPr/>
        <a:lstStyle/>
        <a:p>
          <a:endParaRPr lang="en-US"/>
        </a:p>
      </dgm:t>
    </dgm:pt>
    <dgm:pt modelId="{91F028F8-FFFB-4EB3-A3E1-7DF5B41A6B2F}">
      <dgm:prSet/>
      <dgm:spPr/>
      <dgm:t>
        <a:bodyPr/>
        <a:lstStyle/>
        <a:p>
          <a:r>
            <a:rPr lang="en-US" dirty="0">
              <a:latin typeface="Times New Roman" panose="02020603050405020304" pitchFamily="18" charset="0"/>
              <a:cs typeface="Times New Roman" panose="02020603050405020304" pitchFamily="18" charset="0"/>
            </a:rPr>
            <a:t>Families upload documents and complete registration. #CustomSweatshirt &amp; Swag</a:t>
          </a:r>
        </a:p>
      </dgm:t>
    </dgm:pt>
    <dgm:pt modelId="{DD64A71C-9A64-4904-9392-CAFE10DC9246}" type="parTrans" cxnId="{A1E573C8-2EEB-4A39-B4B5-B53D40378EFA}">
      <dgm:prSet/>
      <dgm:spPr/>
      <dgm:t>
        <a:bodyPr/>
        <a:lstStyle/>
        <a:p>
          <a:endParaRPr lang="en-US"/>
        </a:p>
      </dgm:t>
    </dgm:pt>
    <dgm:pt modelId="{3654FA07-BBEB-495F-B21A-4787BF166A81}" type="sibTrans" cxnId="{A1E573C8-2EEB-4A39-B4B5-B53D40378EFA}">
      <dgm:prSet/>
      <dgm:spPr/>
      <dgm:t>
        <a:bodyPr/>
        <a:lstStyle/>
        <a:p>
          <a:endParaRPr lang="en-US"/>
        </a:p>
      </dgm:t>
    </dgm:pt>
    <dgm:pt modelId="{18A3846F-DCF0-446E-9BF7-AA00CADD97DF}" type="pres">
      <dgm:prSet presAssocID="{427FB3E0-CAA6-40EC-85FC-5B788C2E86C9}" presName="outerComposite" presStyleCnt="0">
        <dgm:presLayoutVars>
          <dgm:chMax val="5"/>
          <dgm:dir/>
          <dgm:resizeHandles val="exact"/>
        </dgm:presLayoutVars>
      </dgm:prSet>
      <dgm:spPr/>
    </dgm:pt>
    <dgm:pt modelId="{9FCF18ED-8910-4536-B181-37BCFBEB1B3D}" type="pres">
      <dgm:prSet presAssocID="{427FB3E0-CAA6-40EC-85FC-5B788C2E86C9}" presName="dummyMaxCanvas" presStyleCnt="0">
        <dgm:presLayoutVars/>
      </dgm:prSet>
      <dgm:spPr/>
    </dgm:pt>
    <dgm:pt modelId="{26E4137F-148B-4E92-8E57-3A87611D9D5F}" type="pres">
      <dgm:prSet presAssocID="{427FB3E0-CAA6-40EC-85FC-5B788C2E86C9}" presName="ThreeNodes_1" presStyleLbl="node1" presStyleIdx="0" presStyleCnt="3">
        <dgm:presLayoutVars>
          <dgm:bulletEnabled val="1"/>
        </dgm:presLayoutVars>
      </dgm:prSet>
      <dgm:spPr/>
    </dgm:pt>
    <dgm:pt modelId="{FDF89876-CC73-4DD5-B362-3CB5382737CF}" type="pres">
      <dgm:prSet presAssocID="{427FB3E0-CAA6-40EC-85FC-5B788C2E86C9}" presName="ThreeNodes_2" presStyleLbl="node1" presStyleIdx="1" presStyleCnt="3">
        <dgm:presLayoutVars>
          <dgm:bulletEnabled val="1"/>
        </dgm:presLayoutVars>
      </dgm:prSet>
      <dgm:spPr/>
    </dgm:pt>
    <dgm:pt modelId="{35C5E4EC-1FE2-4379-919F-E8598EC308EA}" type="pres">
      <dgm:prSet presAssocID="{427FB3E0-CAA6-40EC-85FC-5B788C2E86C9}" presName="ThreeNodes_3" presStyleLbl="node1" presStyleIdx="2" presStyleCnt="3">
        <dgm:presLayoutVars>
          <dgm:bulletEnabled val="1"/>
        </dgm:presLayoutVars>
      </dgm:prSet>
      <dgm:spPr/>
    </dgm:pt>
    <dgm:pt modelId="{37389C18-96A1-44A8-BCF0-B301BA233F33}" type="pres">
      <dgm:prSet presAssocID="{427FB3E0-CAA6-40EC-85FC-5B788C2E86C9}" presName="ThreeConn_1-2" presStyleLbl="fgAccFollowNode1" presStyleIdx="0" presStyleCnt="2">
        <dgm:presLayoutVars>
          <dgm:bulletEnabled val="1"/>
        </dgm:presLayoutVars>
      </dgm:prSet>
      <dgm:spPr/>
    </dgm:pt>
    <dgm:pt modelId="{44F40275-7ECC-4A34-A8F0-9895C2BA978C}" type="pres">
      <dgm:prSet presAssocID="{427FB3E0-CAA6-40EC-85FC-5B788C2E86C9}" presName="ThreeConn_2-3" presStyleLbl="fgAccFollowNode1" presStyleIdx="1" presStyleCnt="2">
        <dgm:presLayoutVars>
          <dgm:bulletEnabled val="1"/>
        </dgm:presLayoutVars>
      </dgm:prSet>
      <dgm:spPr/>
    </dgm:pt>
    <dgm:pt modelId="{30C09518-3840-427B-AD59-F1DA1544D386}" type="pres">
      <dgm:prSet presAssocID="{427FB3E0-CAA6-40EC-85FC-5B788C2E86C9}" presName="ThreeNodes_1_text" presStyleLbl="node1" presStyleIdx="2" presStyleCnt="3">
        <dgm:presLayoutVars>
          <dgm:bulletEnabled val="1"/>
        </dgm:presLayoutVars>
      </dgm:prSet>
      <dgm:spPr/>
    </dgm:pt>
    <dgm:pt modelId="{FAB72797-70E1-4BA5-AD4F-AE6D2143927D}" type="pres">
      <dgm:prSet presAssocID="{427FB3E0-CAA6-40EC-85FC-5B788C2E86C9}" presName="ThreeNodes_2_text" presStyleLbl="node1" presStyleIdx="2" presStyleCnt="3">
        <dgm:presLayoutVars>
          <dgm:bulletEnabled val="1"/>
        </dgm:presLayoutVars>
      </dgm:prSet>
      <dgm:spPr/>
    </dgm:pt>
    <dgm:pt modelId="{68E8017B-475E-4C14-8ADB-521A88209C8B}" type="pres">
      <dgm:prSet presAssocID="{427FB3E0-CAA6-40EC-85FC-5B788C2E86C9}" presName="ThreeNodes_3_text" presStyleLbl="node1" presStyleIdx="2" presStyleCnt="3">
        <dgm:presLayoutVars>
          <dgm:bulletEnabled val="1"/>
        </dgm:presLayoutVars>
      </dgm:prSet>
      <dgm:spPr/>
    </dgm:pt>
  </dgm:ptLst>
  <dgm:cxnLst>
    <dgm:cxn modelId="{48AA6E19-F3F9-420E-A6D6-DA84615655A3}" type="presOf" srcId="{427FB3E0-CAA6-40EC-85FC-5B788C2E86C9}" destId="{18A3846F-DCF0-446E-9BF7-AA00CADD97DF}" srcOrd="0" destOrd="0" presId="urn:microsoft.com/office/officeart/2005/8/layout/vProcess5"/>
    <dgm:cxn modelId="{73962838-3E63-45C7-806E-75504E486A29}" type="presOf" srcId="{91F028F8-FFFB-4EB3-A3E1-7DF5B41A6B2F}" destId="{68E8017B-475E-4C14-8ADB-521A88209C8B}" srcOrd="1" destOrd="0" presId="urn:microsoft.com/office/officeart/2005/8/layout/vProcess5"/>
    <dgm:cxn modelId="{63984443-124D-4C7D-A775-3B7D5F98EACC}" type="presOf" srcId="{C7DCA3AA-2924-414E-A915-31B6374ACA56}" destId="{44F40275-7ECC-4A34-A8F0-9895C2BA978C}" srcOrd="0" destOrd="0" presId="urn:microsoft.com/office/officeart/2005/8/layout/vProcess5"/>
    <dgm:cxn modelId="{4ADB664D-A4AA-4BF6-90DF-3BB291DD3990}" type="presOf" srcId="{91F028F8-FFFB-4EB3-A3E1-7DF5B41A6B2F}" destId="{35C5E4EC-1FE2-4379-919F-E8598EC308EA}" srcOrd="0" destOrd="0" presId="urn:microsoft.com/office/officeart/2005/8/layout/vProcess5"/>
    <dgm:cxn modelId="{5112C479-5A6E-4805-920E-241D16EB7887}" type="presOf" srcId="{C1630D14-91A7-4230-8ACB-55428AF6FFBC}" destId="{26E4137F-148B-4E92-8E57-3A87611D9D5F}" srcOrd="0" destOrd="0" presId="urn:microsoft.com/office/officeart/2005/8/layout/vProcess5"/>
    <dgm:cxn modelId="{124F30A4-B46A-4324-9C84-09C0133F20CE}" srcId="{427FB3E0-CAA6-40EC-85FC-5B788C2E86C9}" destId="{C1630D14-91A7-4230-8ACB-55428AF6FFBC}" srcOrd="0" destOrd="0" parTransId="{3F0284E9-20A3-43B7-8DC8-CB72D43844DC}" sibTransId="{289B5E72-7424-41FE-90A8-D05D0D769D8D}"/>
    <dgm:cxn modelId="{C7A62EB0-EC93-4499-A9AE-042420367966}" type="presOf" srcId="{C1630D14-91A7-4230-8ACB-55428AF6FFBC}" destId="{30C09518-3840-427B-AD59-F1DA1544D386}" srcOrd="1" destOrd="0" presId="urn:microsoft.com/office/officeart/2005/8/layout/vProcess5"/>
    <dgm:cxn modelId="{ADF06AB1-6E45-4E4E-8B54-8DB4CD0AB875}" srcId="{427FB3E0-CAA6-40EC-85FC-5B788C2E86C9}" destId="{884770F1-E9E9-4D88-B4EB-3DCF371ADC59}" srcOrd="1" destOrd="0" parTransId="{B256AEFA-24B9-40E2-8DE4-CD6696E8098E}" sibTransId="{C7DCA3AA-2924-414E-A915-31B6374ACA56}"/>
    <dgm:cxn modelId="{A1E573C8-2EEB-4A39-B4B5-B53D40378EFA}" srcId="{427FB3E0-CAA6-40EC-85FC-5B788C2E86C9}" destId="{91F028F8-FFFB-4EB3-A3E1-7DF5B41A6B2F}" srcOrd="2" destOrd="0" parTransId="{DD64A71C-9A64-4904-9392-CAFE10DC9246}" sibTransId="{3654FA07-BBEB-495F-B21A-4787BF166A81}"/>
    <dgm:cxn modelId="{B87638DD-2312-49F2-A7F2-2A8107324A62}" type="presOf" srcId="{884770F1-E9E9-4D88-B4EB-3DCF371ADC59}" destId="{FAB72797-70E1-4BA5-AD4F-AE6D2143927D}" srcOrd="1" destOrd="0" presId="urn:microsoft.com/office/officeart/2005/8/layout/vProcess5"/>
    <dgm:cxn modelId="{9BD7B7E6-CE6C-4CE9-B5FE-B476FBB0A67F}" type="presOf" srcId="{884770F1-E9E9-4D88-B4EB-3DCF371ADC59}" destId="{FDF89876-CC73-4DD5-B362-3CB5382737CF}" srcOrd="0" destOrd="0" presId="urn:microsoft.com/office/officeart/2005/8/layout/vProcess5"/>
    <dgm:cxn modelId="{028C7DED-50EF-4969-897A-15F014ED0555}" type="presOf" srcId="{289B5E72-7424-41FE-90A8-D05D0D769D8D}" destId="{37389C18-96A1-44A8-BCF0-B301BA233F33}" srcOrd="0" destOrd="0" presId="urn:microsoft.com/office/officeart/2005/8/layout/vProcess5"/>
    <dgm:cxn modelId="{6EFB80AA-3606-4147-AFFC-54E2926E6578}" type="presParOf" srcId="{18A3846F-DCF0-446E-9BF7-AA00CADD97DF}" destId="{9FCF18ED-8910-4536-B181-37BCFBEB1B3D}" srcOrd="0" destOrd="0" presId="urn:microsoft.com/office/officeart/2005/8/layout/vProcess5"/>
    <dgm:cxn modelId="{22BFCAB0-66E2-47BF-9216-D6A3CAD09769}" type="presParOf" srcId="{18A3846F-DCF0-446E-9BF7-AA00CADD97DF}" destId="{26E4137F-148B-4E92-8E57-3A87611D9D5F}" srcOrd="1" destOrd="0" presId="urn:microsoft.com/office/officeart/2005/8/layout/vProcess5"/>
    <dgm:cxn modelId="{3829D9A1-EA10-4B58-8610-9BD4CD499D0A}" type="presParOf" srcId="{18A3846F-DCF0-446E-9BF7-AA00CADD97DF}" destId="{FDF89876-CC73-4DD5-B362-3CB5382737CF}" srcOrd="2" destOrd="0" presId="urn:microsoft.com/office/officeart/2005/8/layout/vProcess5"/>
    <dgm:cxn modelId="{D5838BE9-6B94-4A10-AA49-5EBD60F9BFA6}" type="presParOf" srcId="{18A3846F-DCF0-446E-9BF7-AA00CADD97DF}" destId="{35C5E4EC-1FE2-4379-919F-E8598EC308EA}" srcOrd="3" destOrd="0" presId="urn:microsoft.com/office/officeart/2005/8/layout/vProcess5"/>
    <dgm:cxn modelId="{82F767C0-3752-4015-B04A-EF5138B9364B}" type="presParOf" srcId="{18A3846F-DCF0-446E-9BF7-AA00CADD97DF}" destId="{37389C18-96A1-44A8-BCF0-B301BA233F33}" srcOrd="4" destOrd="0" presId="urn:microsoft.com/office/officeart/2005/8/layout/vProcess5"/>
    <dgm:cxn modelId="{BDB184B7-9975-4EA7-876E-6D93FE04FFC5}" type="presParOf" srcId="{18A3846F-DCF0-446E-9BF7-AA00CADD97DF}" destId="{44F40275-7ECC-4A34-A8F0-9895C2BA978C}" srcOrd="5" destOrd="0" presId="urn:microsoft.com/office/officeart/2005/8/layout/vProcess5"/>
    <dgm:cxn modelId="{8C63B220-3FE8-497F-B5EB-43A3F2DE209D}" type="presParOf" srcId="{18A3846F-DCF0-446E-9BF7-AA00CADD97DF}" destId="{30C09518-3840-427B-AD59-F1DA1544D386}" srcOrd="6" destOrd="0" presId="urn:microsoft.com/office/officeart/2005/8/layout/vProcess5"/>
    <dgm:cxn modelId="{072A2CFC-CD47-49D8-AB79-86F756329D03}" type="presParOf" srcId="{18A3846F-DCF0-446E-9BF7-AA00CADD97DF}" destId="{FAB72797-70E1-4BA5-AD4F-AE6D2143927D}" srcOrd="7" destOrd="0" presId="urn:microsoft.com/office/officeart/2005/8/layout/vProcess5"/>
    <dgm:cxn modelId="{E242D625-EEDA-43EB-9B34-1F008F9D86A6}" type="presParOf" srcId="{18A3846F-DCF0-446E-9BF7-AA00CADD97DF}" destId="{68E8017B-475E-4C14-8ADB-521A88209C8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826BE8-ACC0-4F4B-B661-9B9FCA829BC0}"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9DBEDD30-18CD-4788-916B-DB967D893805}">
      <dgm:prSet/>
      <dgm:spPr/>
      <dgm:t>
        <a:bodyPr/>
        <a:lstStyle/>
        <a:p>
          <a:r>
            <a:rPr lang="en-US" dirty="0"/>
            <a:t>Doral Academy administers Diagnostic Assessments to all students </a:t>
          </a:r>
        </a:p>
      </dgm:t>
    </dgm:pt>
    <dgm:pt modelId="{29A336A9-4392-46E3-B38F-BEFCA04B213C}" type="parTrans" cxnId="{7042B85D-4605-4B98-9C5E-2CACE96F6151}">
      <dgm:prSet/>
      <dgm:spPr/>
      <dgm:t>
        <a:bodyPr/>
        <a:lstStyle/>
        <a:p>
          <a:endParaRPr lang="en-US"/>
        </a:p>
      </dgm:t>
    </dgm:pt>
    <dgm:pt modelId="{33D6BBA9-7D5D-4387-B23B-836148CB897E}" type="sibTrans" cxnId="{7042B85D-4605-4B98-9C5E-2CACE96F6151}">
      <dgm:prSet/>
      <dgm:spPr/>
      <dgm:t>
        <a:bodyPr/>
        <a:lstStyle/>
        <a:p>
          <a:endParaRPr lang="en-US"/>
        </a:p>
      </dgm:t>
    </dgm:pt>
    <dgm:pt modelId="{C6FB79E3-0A13-455C-A983-A90F09548C9D}">
      <dgm:prSet/>
      <dgm:spPr/>
      <dgm:t>
        <a:bodyPr/>
        <a:lstStyle/>
        <a:p>
          <a:r>
            <a:rPr lang="en-US"/>
            <a:t>Remediation and Enrichment will be offered as needed and progress will be monitored</a:t>
          </a:r>
        </a:p>
      </dgm:t>
    </dgm:pt>
    <dgm:pt modelId="{F0A9127B-E70C-4705-9844-11F8A006629E}" type="parTrans" cxnId="{EA220684-7FEF-407C-9039-4AAC1C14DD35}">
      <dgm:prSet/>
      <dgm:spPr/>
      <dgm:t>
        <a:bodyPr/>
        <a:lstStyle/>
        <a:p>
          <a:endParaRPr lang="en-US"/>
        </a:p>
      </dgm:t>
    </dgm:pt>
    <dgm:pt modelId="{81325A4C-5D13-4D0D-92B0-F666F0238A3A}" type="sibTrans" cxnId="{EA220684-7FEF-407C-9039-4AAC1C14DD35}">
      <dgm:prSet/>
      <dgm:spPr/>
      <dgm:t>
        <a:bodyPr/>
        <a:lstStyle/>
        <a:p>
          <a:endParaRPr lang="en-US"/>
        </a:p>
      </dgm:t>
    </dgm:pt>
    <dgm:pt modelId="{10CB82D4-6D66-4B37-A0AC-77D4E5637A81}">
      <dgm:prSet/>
      <dgm:spPr/>
      <dgm:t>
        <a:bodyPr/>
        <a:lstStyle/>
        <a:p>
          <a:r>
            <a:rPr lang="en-US"/>
            <a:t>Evidence of D.I. in every classroom</a:t>
          </a:r>
        </a:p>
      </dgm:t>
    </dgm:pt>
    <dgm:pt modelId="{8A3CD0F9-4D0B-45C6-A1C4-4C2ACD7D7E48}" type="parTrans" cxnId="{A2B67017-63C8-4B1D-BA0A-26FEF5DE3D63}">
      <dgm:prSet/>
      <dgm:spPr/>
      <dgm:t>
        <a:bodyPr/>
        <a:lstStyle/>
        <a:p>
          <a:endParaRPr lang="en-US"/>
        </a:p>
      </dgm:t>
    </dgm:pt>
    <dgm:pt modelId="{840B146C-6BE9-447A-905E-15FB761DD8D8}" type="sibTrans" cxnId="{A2B67017-63C8-4B1D-BA0A-26FEF5DE3D63}">
      <dgm:prSet/>
      <dgm:spPr/>
      <dgm:t>
        <a:bodyPr/>
        <a:lstStyle/>
        <a:p>
          <a:endParaRPr lang="en-US"/>
        </a:p>
      </dgm:t>
    </dgm:pt>
    <dgm:pt modelId="{35C20530-08CF-45ED-B835-DAFBDD8D59B0}">
      <dgm:prSet/>
      <dgm:spPr/>
      <dgm:t>
        <a:bodyPr/>
        <a:lstStyle/>
        <a:p>
          <a:r>
            <a:rPr lang="en-US"/>
            <a:t>PLP- Personalized Learning Plans</a:t>
          </a:r>
        </a:p>
      </dgm:t>
    </dgm:pt>
    <dgm:pt modelId="{34B8AB7E-969E-40AE-9EF0-48CAAE13210E}" type="parTrans" cxnId="{72673A89-9867-4F8E-A922-31F1C82F1AFE}">
      <dgm:prSet/>
      <dgm:spPr/>
      <dgm:t>
        <a:bodyPr/>
        <a:lstStyle/>
        <a:p>
          <a:endParaRPr lang="en-US"/>
        </a:p>
      </dgm:t>
    </dgm:pt>
    <dgm:pt modelId="{A8D2A78E-D4ED-4F10-B2A9-559B08BA8794}" type="sibTrans" cxnId="{72673A89-9867-4F8E-A922-31F1C82F1AFE}">
      <dgm:prSet/>
      <dgm:spPr/>
      <dgm:t>
        <a:bodyPr/>
        <a:lstStyle/>
        <a:p>
          <a:endParaRPr lang="en-US"/>
        </a:p>
      </dgm:t>
    </dgm:pt>
    <dgm:pt modelId="{8A74637D-380F-4C57-97FD-00BD8549C7E5}" type="pres">
      <dgm:prSet presAssocID="{9D826BE8-ACC0-4F4B-B661-9B9FCA829BC0}" presName="matrix" presStyleCnt="0">
        <dgm:presLayoutVars>
          <dgm:chMax val="1"/>
          <dgm:dir/>
          <dgm:resizeHandles val="exact"/>
        </dgm:presLayoutVars>
      </dgm:prSet>
      <dgm:spPr/>
    </dgm:pt>
    <dgm:pt modelId="{C37B0AB5-1CAF-449C-BA8F-0036BF970ACE}" type="pres">
      <dgm:prSet presAssocID="{9D826BE8-ACC0-4F4B-B661-9B9FCA829BC0}" presName="diamond" presStyleLbl="bgShp" presStyleIdx="0" presStyleCnt="1"/>
      <dgm:spPr/>
    </dgm:pt>
    <dgm:pt modelId="{B3CE8BE3-8A47-4CFC-995B-435C1F6A2E08}" type="pres">
      <dgm:prSet presAssocID="{9D826BE8-ACC0-4F4B-B661-9B9FCA829BC0}" presName="quad1" presStyleLbl="node1" presStyleIdx="0" presStyleCnt="4">
        <dgm:presLayoutVars>
          <dgm:chMax val="0"/>
          <dgm:chPref val="0"/>
          <dgm:bulletEnabled val="1"/>
        </dgm:presLayoutVars>
      </dgm:prSet>
      <dgm:spPr/>
    </dgm:pt>
    <dgm:pt modelId="{7B2C6047-CEF5-4BCF-9ACF-F2CE0E0E1A74}" type="pres">
      <dgm:prSet presAssocID="{9D826BE8-ACC0-4F4B-B661-9B9FCA829BC0}" presName="quad2" presStyleLbl="node1" presStyleIdx="1" presStyleCnt="4">
        <dgm:presLayoutVars>
          <dgm:chMax val="0"/>
          <dgm:chPref val="0"/>
          <dgm:bulletEnabled val="1"/>
        </dgm:presLayoutVars>
      </dgm:prSet>
      <dgm:spPr/>
    </dgm:pt>
    <dgm:pt modelId="{EB90027E-09D0-47AC-A049-0544041A8981}" type="pres">
      <dgm:prSet presAssocID="{9D826BE8-ACC0-4F4B-B661-9B9FCA829BC0}" presName="quad3" presStyleLbl="node1" presStyleIdx="2" presStyleCnt="4">
        <dgm:presLayoutVars>
          <dgm:chMax val="0"/>
          <dgm:chPref val="0"/>
          <dgm:bulletEnabled val="1"/>
        </dgm:presLayoutVars>
      </dgm:prSet>
      <dgm:spPr/>
    </dgm:pt>
    <dgm:pt modelId="{2B3CB6E9-AA01-487A-9888-B017C1110E00}" type="pres">
      <dgm:prSet presAssocID="{9D826BE8-ACC0-4F4B-B661-9B9FCA829BC0}" presName="quad4" presStyleLbl="node1" presStyleIdx="3" presStyleCnt="4">
        <dgm:presLayoutVars>
          <dgm:chMax val="0"/>
          <dgm:chPref val="0"/>
          <dgm:bulletEnabled val="1"/>
        </dgm:presLayoutVars>
      </dgm:prSet>
      <dgm:spPr/>
    </dgm:pt>
  </dgm:ptLst>
  <dgm:cxnLst>
    <dgm:cxn modelId="{A2B67017-63C8-4B1D-BA0A-26FEF5DE3D63}" srcId="{9D826BE8-ACC0-4F4B-B661-9B9FCA829BC0}" destId="{10CB82D4-6D66-4B37-A0AC-77D4E5637A81}" srcOrd="2" destOrd="0" parTransId="{8A3CD0F9-4D0B-45C6-A1C4-4C2ACD7D7E48}" sibTransId="{840B146C-6BE9-447A-905E-15FB761DD8D8}"/>
    <dgm:cxn modelId="{7042B85D-4605-4B98-9C5E-2CACE96F6151}" srcId="{9D826BE8-ACC0-4F4B-B661-9B9FCA829BC0}" destId="{9DBEDD30-18CD-4788-916B-DB967D893805}" srcOrd="0" destOrd="0" parTransId="{29A336A9-4392-46E3-B38F-BEFCA04B213C}" sibTransId="{33D6BBA9-7D5D-4387-B23B-836148CB897E}"/>
    <dgm:cxn modelId="{6A1F8860-7D57-4D9F-AD04-2CEB1E557764}" type="presOf" srcId="{9DBEDD30-18CD-4788-916B-DB967D893805}" destId="{B3CE8BE3-8A47-4CFC-995B-435C1F6A2E08}" srcOrd="0" destOrd="0" presId="urn:microsoft.com/office/officeart/2005/8/layout/matrix3"/>
    <dgm:cxn modelId="{EA220684-7FEF-407C-9039-4AAC1C14DD35}" srcId="{9D826BE8-ACC0-4F4B-B661-9B9FCA829BC0}" destId="{C6FB79E3-0A13-455C-A983-A90F09548C9D}" srcOrd="1" destOrd="0" parTransId="{F0A9127B-E70C-4705-9844-11F8A006629E}" sibTransId="{81325A4C-5D13-4D0D-92B0-F666F0238A3A}"/>
    <dgm:cxn modelId="{72673A89-9867-4F8E-A922-31F1C82F1AFE}" srcId="{9D826BE8-ACC0-4F4B-B661-9B9FCA829BC0}" destId="{35C20530-08CF-45ED-B835-DAFBDD8D59B0}" srcOrd="3" destOrd="0" parTransId="{34B8AB7E-969E-40AE-9EF0-48CAAE13210E}" sibTransId="{A8D2A78E-D4ED-4F10-B2A9-559B08BA8794}"/>
    <dgm:cxn modelId="{D117EAB8-CD78-4C94-B6A2-1CFF4CE21C72}" type="presOf" srcId="{10CB82D4-6D66-4B37-A0AC-77D4E5637A81}" destId="{EB90027E-09D0-47AC-A049-0544041A8981}" srcOrd="0" destOrd="0" presId="urn:microsoft.com/office/officeart/2005/8/layout/matrix3"/>
    <dgm:cxn modelId="{0076FBE6-C2F2-4E50-ABD6-E001DBCBA667}" type="presOf" srcId="{C6FB79E3-0A13-455C-A983-A90F09548C9D}" destId="{7B2C6047-CEF5-4BCF-9ACF-F2CE0E0E1A74}" srcOrd="0" destOrd="0" presId="urn:microsoft.com/office/officeart/2005/8/layout/matrix3"/>
    <dgm:cxn modelId="{E9EDBEEE-731A-4E89-BC60-D8FCE61861A5}" type="presOf" srcId="{9D826BE8-ACC0-4F4B-B661-9B9FCA829BC0}" destId="{8A74637D-380F-4C57-97FD-00BD8549C7E5}" srcOrd="0" destOrd="0" presId="urn:microsoft.com/office/officeart/2005/8/layout/matrix3"/>
    <dgm:cxn modelId="{76A87CF2-0089-4A32-849D-A5BC15CE92BE}" type="presOf" srcId="{35C20530-08CF-45ED-B835-DAFBDD8D59B0}" destId="{2B3CB6E9-AA01-487A-9888-B017C1110E00}" srcOrd="0" destOrd="0" presId="urn:microsoft.com/office/officeart/2005/8/layout/matrix3"/>
    <dgm:cxn modelId="{81A36FA9-29CE-47CD-AEA5-C987367C3776}" type="presParOf" srcId="{8A74637D-380F-4C57-97FD-00BD8549C7E5}" destId="{C37B0AB5-1CAF-449C-BA8F-0036BF970ACE}" srcOrd="0" destOrd="0" presId="urn:microsoft.com/office/officeart/2005/8/layout/matrix3"/>
    <dgm:cxn modelId="{19333493-6C75-4827-8F44-06D75499DB07}" type="presParOf" srcId="{8A74637D-380F-4C57-97FD-00BD8549C7E5}" destId="{B3CE8BE3-8A47-4CFC-995B-435C1F6A2E08}" srcOrd="1" destOrd="0" presId="urn:microsoft.com/office/officeart/2005/8/layout/matrix3"/>
    <dgm:cxn modelId="{D2656148-1D1A-40B9-97A9-BAC431196726}" type="presParOf" srcId="{8A74637D-380F-4C57-97FD-00BD8549C7E5}" destId="{7B2C6047-CEF5-4BCF-9ACF-F2CE0E0E1A74}" srcOrd="2" destOrd="0" presId="urn:microsoft.com/office/officeart/2005/8/layout/matrix3"/>
    <dgm:cxn modelId="{7D13C9F0-40DB-421C-BB86-BB060BFA0A30}" type="presParOf" srcId="{8A74637D-380F-4C57-97FD-00BD8549C7E5}" destId="{EB90027E-09D0-47AC-A049-0544041A8981}" srcOrd="3" destOrd="0" presId="urn:microsoft.com/office/officeart/2005/8/layout/matrix3"/>
    <dgm:cxn modelId="{3A63E8EE-56E7-4799-8619-A4C95F033B56}" type="presParOf" srcId="{8A74637D-380F-4C57-97FD-00BD8549C7E5}" destId="{2B3CB6E9-AA01-487A-9888-B017C1110E0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92CEA-2914-4D8C-B783-3FE57A6DE338}">
      <dsp:nvSpPr>
        <dsp:cNvPr id="0" name=""/>
        <dsp:cNvSpPr/>
      </dsp:nvSpPr>
      <dsp:spPr>
        <a:xfrm>
          <a:off x="734" y="842363"/>
          <a:ext cx="2577612" cy="1636783"/>
        </a:xfrm>
        <a:prstGeom prst="roundRect">
          <a:avLst>
            <a:gd name="adj" fmla="val 10000"/>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812EFD78-BBEB-4066-A59F-D5BF9686B4D9}">
      <dsp:nvSpPr>
        <dsp:cNvPr id="0" name=""/>
        <dsp:cNvSpPr/>
      </dsp:nvSpPr>
      <dsp:spPr>
        <a:xfrm>
          <a:off x="287135" y="1114444"/>
          <a:ext cx="2577612" cy="1636783"/>
        </a:xfrm>
        <a:prstGeom prst="roundRect">
          <a:avLst>
            <a:gd name="adj" fmla="val 10000"/>
          </a:avLst>
        </a:prstGeom>
        <a:solidFill>
          <a:schemeClr val="lt1">
            <a:alpha val="90000"/>
            <a:hueOff val="0"/>
            <a:satOff val="0"/>
            <a:lumOff val="0"/>
            <a:alphaOff val="0"/>
          </a:schemeClr>
        </a:solidFill>
        <a:ln w="6350" cap="flat" cmpd="sng" algn="in">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Started with 360 – Maintained at 353 </a:t>
          </a:r>
        </a:p>
      </dsp:txBody>
      <dsp:txXfrm>
        <a:off x="335075" y="1162384"/>
        <a:ext cx="2481732" cy="1540903"/>
      </dsp:txXfrm>
    </dsp:sp>
    <dsp:sp modelId="{58D84F2E-24E6-47C1-979E-3746C32BC9F6}">
      <dsp:nvSpPr>
        <dsp:cNvPr id="0" name=""/>
        <dsp:cNvSpPr/>
      </dsp:nvSpPr>
      <dsp:spPr>
        <a:xfrm>
          <a:off x="3151149" y="842363"/>
          <a:ext cx="2577612" cy="1636783"/>
        </a:xfrm>
        <a:prstGeom prst="roundRect">
          <a:avLst>
            <a:gd name="adj" fmla="val 10000"/>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AA46CD9B-9DCB-430D-B214-A76D0A1B4C99}">
      <dsp:nvSpPr>
        <dsp:cNvPr id="0" name=""/>
        <dsp:cNvSpPr/>
      </dsp:nvSpPr>
      <dsp:spPr>
        <a:xfrm>
          <a:off x="3437550" y="1114444"/>
          <a:ext cx="2577612" cy="1636783"/>
        </a:xfrm>
        <a:prstGeom prst="roundRect">
          <a:avLst>
            <a:gd name="adj" fmla="val 10000"/>
          </a:avLst>
        </a:prstGeom>
        <a:solidFill>
          <a:schemeClr val="lt1">
            <a:alpha val="90000"/>
            <a:hueOff val="0"/>
            <a:satOff val="0"/>
            <a:lumOff val="0"/>
            <a:alphaOff val="0"/>
          </a:schemeClr>
        </a:solidFill>
        <a:ln w="6350" cap="flat" cmpd="sng" algn="in">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Founder’s Day – 60 new families visited and prospect hires</a:t>
          </a:r>
        </a:p>
      </dsp:txBody>
      <dsp:txXfrm>
        <a:off x="3485490" y="1162384"/>
        <a:ext cx="2481732" cy="1540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4137F-148B-4E92-8E57-3A87611D9D5F}">
      <dsp:nvSpPr>
        <dsp:cNvPr id="0" name=""/>
        <dsp:cNvSpPr/>
      </dsp:nvSpPr>
      <dsp:spPr>
        <a:xfrm>
          <a:off x="0" y="0"/>
          <a:ext cx="8962548" cy="1457325"/>
        </a:xfrm>
        <a:prstGeom prst="roundRect">
          <a:avLst>
            <a:gd name="adj" fmla="val 10000"/>
          </a:avLst>
        </a:prstGeom>
        <a:solidFill>
          <a:schemeClr val="accent2">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Times New Roman" panose="02020603050405020304" pitchFamily="18" charset="0"/>
              <a:cs typeface="Times New Roman" panose="02020603050405020304" pitchFamily="18" charset="0"/>
            </a:rPr>
            <a:t>Prospect Families apply on </a:t>
          </a:r>
          <a:r>
            <a:rPr lang="en-US" sz="2900" kern="1200" dirty="0" err="1">
              <a:latin typeface="Times New Roman" panose="02020603050405020304" pitchFamily="18" charset="0"/>
              <a:cs typeface="Times New Roman" panose="02020603050405020304" pitchFamily="18" charset="0"/>
            </a:rPr>
            <a:t>schoolmint</a:t>
          </a:r>
          <a:endParaRPr lang="en-US" sz="2900" kern="1200" dirty="0">
            <a:latin typeface="Times New Roman" panose="02020603050405020304" pitchFamily="18" charset="0"/>
            <a:cs typeface="Times New Roman" panose="02020603050405020304" pitchFamily="18" charset="0"/>
          </a:endParaRPr>
        </a:p>
      </dsp:txBody>
      <dsp:txXfrm>
        <a:off x="42684" y="42684"/>
        <a:ext cx="7389980" cy="1371957"/>
      </dsp:txXfrm>
    </dsp:sp>
    <dsp:sp modelId="{FDF89876-CC73-4DD5-B362-3CB5382737CF}">
      <dsp:nvSpPr>
        <dsp:cNvPr id="0" name=""/>
        <dsp:cNvSpPr/>
      </dsp:nvSpPr>
      <dsp:spPr>
        <a:xfrm>
          <a:off x="790813" y="1700212"/>
          <a:ext cx="8962548" cy="1457325"/>
        </a:xfrm>
        <a:prstGeom prst="roundRect">
          <a:avLst>
            <a:gd name="adj" fmla="val 10000"/>
          </a:avLst>
        </a:prstGeom>
        <a:solidFill>
          <a:schemeClr val="accent3">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Times New Roman" panose="02020603050405020304" pitchFamily="18" charset="0"/>
              <a:cs typeface="Times New Roman" panose="02020603050405020304" pitchFamily="18" charset="0"/>
            </a:rPr>
            <a:t>Registrar schedules school tours to meet admin. and experience a brief day in the life of a Doral Eagle</a:t>
          </a:r>
        </a:p>
      </dsp:txBody>
      <dsp:txXfrm>
        <a:off x="833497" y="1742896"/>
        <a:ext cx="7139106" cy="1371956"/>
      </dsp:txXfrm>
    </dsp:sp>
    <dsp:sp modelId="{35C5E4EC-1FE2-4379-919F-E8598EC308EA}">
      <dsp:nvSpPr>
        <dsp:cNvPr id="0" name=""/>
        <dsp:cNvSpPr/>
      </dsp:nvSpPr>
      <dsp:spPr>
        <a:xfrm>
          <a:off x="1581626" y="3400425"/>
          <a:ext cx="8962548" cy="1457325"/>
        </a:xfrm>
        <a:prstGeom prst="roundRect">
          <a:avLst>
            <a:gd name="adj" fmla="val 10000"/>
          </a:avLst>
        </a:prstGeom>
        <a:solidFill>
          <a:schemeClr val="accent4">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Times New Roman" panose="02020603050405020304" pitchFamily="18" charset="0"/>
              <a:cs typeface="Times New Roman" panose="02020603050405020304" pitchFamily="18" charset="0"/>
            </a:rPr>
            <a:t>Families upload documents and complete registration. #CustomSweatshirt &amp; Swag</a:t>
          </a:r>
        </a:p>
      </dsp:txBody>
      <dsp:txXfrm>
        <a:off x="1624310" y="3443109"/>
        <a:ext cx="7139106" cy="1371957"/>
      </dsp:txXfrm>
    </dsp:sp>
    <dsp:sp modelId="{37389C18-96A1-44A8-BCF0-B301BA233F33}">
      <dsp:nvSpPr>
        <dsp:cNvPr id="0" name=""/>
        <dsp:cNvSpPr/>
      </dsp:nvSpPr>
      <dsp:spPr>
        <a:xfrm>
          <a:off x="8015287" y="1105138"/>
          <a:ext cx="947261" cy="94726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28421" y="1105138"/>
        <a:ext cx="520993" cy="712814"/>
      </dsp:txXfrm>
    </dsp:sp>
    <dsp:sp modelId="{44F40275-7ECC-4A34-A8F0-9895C2BA978C}">
      <dsp:nvSpPr>
        <dsp:cNvPr id="0" name=""/>
        <dsp:cNvSpPr/>
      </dsp:nvSpPr>
      <dsp:spPr>
        <a:xfrm>
          <a:off x="8806100" y="2795635"/>
          <a:ext cx="947261" cy="94726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in">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19234" y="2795635"/>
        <a:ext cx="520993" cy="7128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B0AB5-1CAF-449C-BA8F-0036BF970ACE}">
      <dsp:nvSpPr>
        <dsp:cNvPr id="0" name=""/>
        <dsp:cNvSpPr/>
      </dsp:nvSpPr>
      <dsp:spPr>
        <a:xfrm>
          <a:off x="292489" y="0"/>
          <a:ext cx="5409421" cy="540942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E8BE3-8A47-4CFC-995B-435C1F6A2E08}">
      <dsp:nvSpPr>
        <dsp:cNvPr id="0" name=""/>
        <dsp:cNvSpPr/>
      </dsp:nvSpPr>
      <dsp:spPr>
        <a:xfrm>
          <a:off x="806384" y="513894"/>
          <a:ext cx="2109674" cy="2109674"/>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Doral Academy administers Diagnostic Assessments to all students </a:t>
          </a:r>
        </a:p>
      </dsp:txBody>
      <dsp:txXfrm>
        <a:off x="909370" y="616880"/>
        <a:ext cx="1903702" cy="1903702"/>
      </dsp:txXfrm>
    </dsp:sp>
    <dsp:sp modelId="{7B2C6047-CEF5-4BCF-9ACF-F2CE0E0E1A74}">
      <dsp:nvSpPr>
        <dsp:cNvPr id="0" name=""/>
        <dsp:cNvSpPr/>
      </dsp:nvSpPr>
      <dsp:spPr>
        <a:xfrm>
          <a:off x="3078341" y="513894"/>
          <a:ext cx="2109674" cy="2109674"/>
        </a:xfrm>
        <a:prstGeom prst="roundRect">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Remediation and Enrichment will be offered as needed and progress will be monitored</a:t>
          </a:r>
        </a:p>
      </dsp:txBody>
      <dsp:txXfrm>
        <a:off x="3181327" y="616880"/>
        <a:ext cx="1903702" cy="1903702"/>
      </dsp:txXfrm>
    </dsp:sp>
    <dsp:sp modelId="{EB90027E-09D0-47AC-A049-0544041A8981}">
      <dsp:nvSpPr>
        <dsp:cNvPr id="0" name=""/>
        <dsp:cNvSpPr/>
      </dsp:nvSpPr>
      <dsp:spPr>
        <a:xfrm>
          <a:off x="806384" y="2785851"/>
          <a:ext cx="2109674" cy="2109674"/>
        </a:xfrm>
        <a:prstGeom prst="roundRect">
          <a:avLst/>
        </a:prstGeom>
        <a:solidFill>
          <a:schemeClr val="accent4">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Evidence of D.I. in every classroom</a:t>
          </a:r>
        </a:p>
      </dsp:txBody>
      <dsp:txXfrm>
        <a:off x="909370" y="2888837"/>
        <a:ext cx="1903702" cy="1903702"/>
      </dsp:txXfrm>
    </dsp:sp>
    <dsp:sp modelId="{2B3CB6E9-AA01-487A-9888-B017C1110E00}">
      <dsp:nvSpPr>
        <dsp:cNvPr id="0" name=""/>
        <dsp:cNvSpPr/>
      </dsp:nvSpPr>
      <dsp:spPr>
        <a:xfrm>
          <a:off x="3078341" y="2785851"/>
          <a:ext cx="2109674" cy="2109674"/>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PLP- Personalized Learning Plans</a:t>
          </a:r>
        </a:p>
      </dsp:txBody>
      <dsp:txXfrm>
        <a:off x="3181327" y="2888837"/>
        <a:ext cx="1903702" cy="19037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22CFC96-C6DF-49CC-8F1B-33FB2E8A803B}" type="datetimeFigureOut">
              <a:rPr lang="en-US" smtClean="0"/>
              <a:pPr/>
              <a:t>3/21/2023</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22A4B1D3-E7E3-48E2-AE22-D31F7D0A2BB0}" type="slidenum">
              <a:rPr lang="en-US" smtClean="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26046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2CFC96-C6DF-49CC-8F1B-33FB2E8A803B}"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4B1D3-E7E3-48E2-AE22-D31F7D0A2BB0}" type="slidenum">
              <a:rPr lang="en-US" smtClean="0"/>
              <a:pPr/>
              <a:t>‹#›</a:t>
            </a:fld>
            <a:endParaRPr lang="en-US"/>
          </a:p>
        </p:txBody>
      </p:sp>
    </p:spTree>
    <p:extLst>
      <p:ext uri="{BB962C8B-B14F-4D97-AF65-F5344CB8AC3E}">
        <p14:creationId xmlns:p14="http://schemas.microsoft.com/office/powerpoint/2010/main" val="348755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2CFC96-C6DF-49CC-8F1B-33FB2E8A803B}"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4B1D3-E7E3-48E2-AE22-D31F7D0A2BB0}" type="slidenum">
              <a:rPr lang="en-US" smtClean="0"/>
              <a:pPr/>
              <a:t>‹#›</a:t>
            </a:fld>
            <a:endParaRPr lang="en-US"/>
          </a:p>
        </p:txBody>
      </p:sp>
    </p:spTree>
    <p:extLst>
      <p:ext uri="{BB962C8B-B14F-4D97-AF65-F5344CB8AC3E}">
        <p14:creationId xmlns:p14="http://schemas.microsoft.com/office/powerpoint/2010/main" val="210303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2CFC96-C6DF-49CC-8F1B-33FB2E8A803B}"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4B1D3-E7E3-48E2-AE22-D31F7D0A2BB0}" type="slidenum">
              <a:rPr lang="en-US" smtClean="0"/>
              <a:pPr/>
              <a:t>‹#›</a:t>
            </a:fld>
            <a:endParaRPr lang="en-US"/>
          </a:p>
        </p:txBody>
      </p:sp>
    </p:spTree>
    <p:extLst>
      <p:ext uri="{BB962C8B-B14F-4D97-AF65-F5344CB8AC3E}">
        <p14:creationId xmlns:p14="http://schemas.microsoft.com/office/powerpoint/2010/main" val="4038368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22CFC96-C6DF-49CC-8F1B-33FB2E8A803B}" type="datetimeFigureOut">
              <a:rPr lang="en-US" smtClean="0"/>
              <a:pPr/>
              <a:t>3/21/2023</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22A4B1D3-E7E3-48E2-AE22-D31F7D0A2BB0}" type="slidenum">
              <a:rPr lang="en-US" smtClean="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31977322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2CFC96-C6DF-49CC-8F1B-33FB2E8A803B}"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A4B1D3-E7E3-48E2-AE22-D31F7D0A2BB0}" type="slidenum">
              <a:rPr lang="en-US" smtClean="0"/>
              <a:pPr/>
              <a:t>‹#›</a:t>
            </a:fld>
            <a:endParaRPr lang="en-US"/>
          </a:p>
        </p:txBody>
      </p:sp>
    </p:spTree>
    <p:extLst>
      <p:ext uri="{BB962C8B-B14F-4D97-AF65-F5344CB8AC3E}">
        <p14:creationId xmlns:p14="http://schemas.microsoft.com/office/powerpoint/2010/main" val="51338002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2CFC96-C6DF-49CC-8F1B-33FB2E8A803B}" type="datetimeFigureOut">
              <a:rPr lang="en-US" smtClean="0"/>
              <a:pPr/>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A4B1D3-E7E3-48E2-AE22-D31F7D0A2BB0}" type="slidenum">
              <a:rPr lang="en-US" smtClean="0"/>
              <a:pPr/>
              <a:t>‹#›</a:t>
            </a:fld>
            <a:endParaRPr lang="en-US"/>
          </a:p>
        </p:txBody>
      </p:sp>
    </p:spTree>
    <p:extLst>
      <p:ext uri="{BB962C8B-B14F-4D97-AF65-F5344CB8AC3E}">
        <p14:creationId xmlns:p14="http://schemas.microsoft.com/office/powerpoint/2010/main" val="384383686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2CFC96-C6DF-49CC-8F1B-33FB2E8A803B}" type="datetimeFigureOut">
              <a:rPr lang="en-US" smtClean="0"/>
              <a:pPr/>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A4B1D3-E7E3-48E2-AE22-D31F7D0A2BB0}" type="slidenum">
              <a:rPr lang="en-US" smtClean="0"/>
              <a:pPr/>
              <a:t>‹#›</a:t>
            </a:fld>
            <a:endParaRPr lang="en-US"/>
          </a:p>
        </p:txBody>
      </p:sp>
    </p:spTree>
    <p:extLst>
      <p:ext uri="{BB962C8B-B14F-4D97-AF65-F5344CB8AC3E}">
        <p14:creationId xmlns:p14="http://schemas.microsoft.com/office/powerpoint/2010/main" val="312676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2CFC96-C6DF-49CC-8F1B-33FB2E8A803B}" type="datetimeFigureOut">
              <a:rPr lang="en-US" smtClean="0"/>
              <a:pPr/>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A4B1D3-E7E3-48E2-AE22-D31F7D0A2BB0}" type="slidenum">
              <a:rPr lang="en-US" smtClean="0"/>
              <a:pPr/>
              <a:t>‹#›</a:t>
            </a:fld>
            <a:endParaRPr lang="en-US"/>
          </a:p>
        </p:txBody>
      </p:sp>
    </p:spTree>
    <p:extLst>
      <p:ext uri="{BB962C8B-B14F-4D97-AF65-F5344CB8AC3E}">
        <p14:creationId xmlns:p14="http://schemas.microsoft.com/office/powerpoint/2010/main" val="224896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422CFC96-C6DF-49CC-8F1B-33FB2E8A803B}" type="datetimeFigureOut">
              <a:rPr lang="en-US" smtClean="0"/>
              <a:pPr/>
              <a:t>3/21/2023</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22A4B1D3-E7E3-48E2-AE22-D31F7D0A2BB0}" type="slidenum">
              <a:rPr lang="en-US" smtClean="0"/>
              <a:pPr/>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5936729"/>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422CFC96-C6DF-49CC-8F1B-33FB2E8A803B}" type="datetimeFigureOut">
              <a:rPr lang="en-US" smtClean="0"/>
              <a:pPr/>
              <a:t>3/21/2023</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22A4B1D3-E7E3-48E2-AE22-D31F7D0A2BB0}" type="slidenum">
              <a:rPr lang="en-US" smtClean="0"/>
              <a:pPr/>
              <a:t>‹#›</a:t>
            </a:fld>
            <a:endParaRPr lang="en-US"/>
          </a:p>
        </p:txBody>
      </p:sp>
    </p:spTree>
    <p:extLst>
      <p:ext uri="{BB962C8B-B14F-4D97-AF65-F5344CB8AC3E}">
        <p14:creationId xmlns:p14="http://schemas.microsoft.com/office/powerpoint/2010/main" val="1035388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22CFC96-C6DF-49CC-8F1B-33FB2E8A803B}" type="datetimeFigureOut">
              <a:rPr lang="en-US" smtClean="0"/>
              <a:pPr/>
              <a:t>3/21/2023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22A4B1D3-E7E3-48E2-AE22-D31F7D0A2BB0}" type="slidenum">
              <a:rPr lang="en-US" smtClean="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6620520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DoralAcademyNC.com"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49" name="Rectangle 1048">
            <a:extLst>
              <a:ext uri="{FF2B5EF4-FFF2-40B4-BE49-F238E27FC236}">
                <a16:creationId xmlns:a16="http://schemas.microsoft.com/office/drawing/2014/main" id="{5EC03388-C006-4877-82B8-D24316559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FFE8358-EA48-B399-9E79-608FF0CE6D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6" r="-3" b="45046"/>
          <a:stretch/>
        </p:blipFill>
        <p:spPr bwMode="auto">
          <a:xfrm>
            <a:off x="5719402" y="3504142"/>
            <a:ext cx="6472598" cy="3353858"/>
          </a:xfrm>
          <a:custGeom>
            <a:avLst/>
            <a:gdLst/>
            <a:ahLst/>
            <a:cxnLst/>
            <a:rect l="l" t="t" r="r" b="b"/>
            <a:pathLst>
              <a:path w="6472598" h="3353858">
                <a:moveTo>
                  <a:pt x="4081" y="0"/>
                </a:moveTo>
                <a:lnTo>
                  <a:pt x="6472598" y="0"/>
                </a:lnTo>
                <a:lnTo>
                  <a:pt x="6472598" y="3353858"/>
                </a:lnTo>
                <a:lnTo>
                  <a:pt x="179388" y="3353858"/>
                </a:lnTo>
                <a:lnTo>
                  <a:pt x="174625" y="3287183"/>
                </a:lnTo>
                <a:lnTo>
                  <a:pt x="166688" y="3231620"/>
                </a:lnTo>
                <a:lnTo>
                  <a:pt x="157163" y="3179233"/>
                </a:lnTo>
                <a:lnTo>
                  <a:pt x="141288" y="3136370"/>
                </a:lnTo>
                <a:lnTo>
                  <a:pt x="125414" y="3093508"/>
                </a:lnTo>
                <a:lnTo>
                  <a:pt x="106363" y="3056995"/>
                </a:lnTo>
                <a:lnTo>
                  <a:pt x="87313" y="3018895"/>
                </a:lnTo>
                <a:lnTo>
                  <a:pt x="69850" y="2983970"/>
                </a:lnTo>
                <a:lnTo>
                  <a:pt x="52388" y="2944283"/>
                </a:lnTo>
                <a:lnTo>
                  <a:pt x="36513" y="2903008"/>
                </a:lnTo>
                <a:lnTo>
                  <a:pt x="22225" y="2856970"/>
                </a:lnTo>
                <a:lnTo>
                  <a:pt x="11113" y="2807758"/>
                </a:lnTo>
                <a:lnTo>
                  <a:pt x="3176" y="2747433"/>
                </a:lnTo>
                <a:lnTo>
                  <a:pt x="0" y="2679170"/>
                </a:lnTo>
                <a:lnTo>
                  <a:pt x="3176" y="2609320"/>
                </a:lnTo>
                <a:lnTo>
                  <a:pt x="11113" y="2552170"/>
                </a:lnTo>
                <a:lnTo>
                  <a:pt x="22225" y="2499783"/>
                </a:lnTo>
                <a:lnTo>
                  <a:pt x="36513" y="2452158"/>
                </a:lnTo>
                <a:lnTo>
                  <a:pt x="52388" y="2410883"/>
                </a:lnTo>
                <a:lnTo>
                  <a:pt x="71438" y="2372783"/>
                </a:lnTo>
                <a:lnTo>
                  <a:pt x="90488" y="2336270"/>
                </a:lnTo>
                <a:lnTo>
                  <a:pt x="109538" y="2298170"/>
                </a:lnTo>
                <a:lnTo>
                  <a:pt x="127001" y="2258483"/>
                </a:lnTo>
                <a:lnTo>
                  <a:pt x="144464" y="2217208"/>
                </a:lnTo>
                <a:lnTo>
                  <a:pt x="158750" y="2171170"/>
                </a:lnTo>
                <a:lnTo>
                  <a:pt x="168275" y="2118783"/>
                </a:lnTo>
                <a:lnTo>
                  <a:pt x="177800" y="2058458"/>
                </a:lnTo>
                <a:lnTo>
                  <a:pt x="179388" y="1990195"/>
                </a:lnTo>
                <a:lnTo>
                  <a:pt x="177800" y="1921933"/>
                </a:lnTo>
                <a:lnTo>
                  <a:pt x="168275" y="1861608"/>
                </a:lnTo>
                <a:lnTo>
                  <a:pt x="158750" y="1809220"/>
                </a:lnTo>
                <a:lnTo>
                  <a:pt x="144464" y="1764770"/>
                </a:lnTo>
                <a:lnTo>
                  <a:pt x="127001" y="1721908"/>
                </a:lnTo>
                <a:lnTo>
                  <a:pt x="109538" y="1682220"/>
                </a:lnTo>
                <a:lnTo>
                  <a:pt x="90488" y="1645708"/>
                </a:lnTo>
                <a:lnTo>
                  <a:pt x="71438" y="1610783"/>
                </a:lnTo>
                <a:lnTo>
                  <a:pt x="52388" y="1571095"/>
                </a:lnTo>
                <a:lnTo>
                  <a:pt x="36513" y="1529820"/>
                </a:lnTo>
                <a:lnTo>
                  <a:pt x="22225" y="1483783"/>
                </a:lnTo>
                <a:lnTo>
                  <a:pt x="11113" y="1431395"/>
                </a:lnTo>
                <a:lnTo>
                  <a:pt x="3176" y="1371070"/>
                </a:lnTo>
                <a:lnTo>
                  <a:pt x="0" y="1302808"/>
                </a:lnTo>
                <a:lnTo>
                  <a:pt x="3176" y="1234545"/>
                </a:lnTo>
                <a:lnTo>
                  <a:pt x="11113" y="1174220"/>
                </a:lnTo>
                <a:lnTo>
                  <a:pt x="22225" y="1121833"/>
                </a:lnTo>
                <a:lnTo>
                  <a:pt x="36513" y="1075795"/>
                </a:lnTo>
                <a:lnTo>
                  <a:pt x="52388" y="1032933"/>
                </a:lnTo>
                <a:lnTo>
                  <a:pt x="71438" y="994833"/>
                </a:lnTo>
                <a:lnTo>
                  <a:pt x="109538" y="920220"/>
                </a:lnTo>
                <a:lnTo>
                  <a:pt x="127001" y="882120"/>
                </a:lnTo>
                <a:lnTo>
                  <a:pt x="144464" y="839258"/>
                </a:lnTo>
                <a:lnTo>
                  <a:pt x="158750" y="793220"/>
                </a:lnTo>
                <a:lnTo>
                  <a:pt x="168275" y="740833"/>
                </a:lnTo>
                <a:lnTo>
                  <a:pt x="177800" y="682095"/>
                </a:lnTo>
                <a:lnTo>
                  <a:pt x="179388" y="612245"/>
                </a:lnTo>
                <a:lnTo>
                  <a:pt x="177800" y="543983"/>
                </a:lnTo>
                <a:lnTo>
                  <a:pt x="168275" y="483658"/>
                </a:lnTo>
                <a:lnTo>
                  <a:pt x="158750" y="431270"/>
                </a:lnTo>
                <a:lnTo>
                  <a:pt x="144464" y="386820"/>
                </a:lnTo>
                <a:lnTo>
                  <a:pt x="127001" y="343958"/>
                </a:lnTo>
                <a:lnTo>
                  <a:pt x="109538" y="307445"/>
                </a:lnTo>
                <a:lnTo>
                  <a:pt x="71438" y="232833"/>
                </a:lnTo>
                <a:lnTo>
                  <a:pt x="52388" y="193145"/>
                </a:lnTo>
                <a:lnTo>
                  <a:pt x="36513" y="151870"/>
                </a:lnTo>
                <a:lnTo>
                  <a:pt x="22225" y="105833"/>
                </a:lnTo>
                <a:lnTo>
                  <a:pt x="11113" y="53445"/>
                </a:lnTo>
                <a:close/>
              </a:path>
            </a:pathLst>
          </a:custGeom>
          <a:noFill/>
          <a:extLst>
            <a:ext uri="{909E8E84-426E-40DD-AFC4-6F175D3DCCD1}">
              <a14:hiddenFill xmlns:a14="http://schemas.microsoft.com/office/drawing/2010/main">
                <a:solidFill>
                  <a:srgbClr val="FFFFFF"/>
                </a:solidFill>
              </a14:hiddenFill>
            </a:ext>
          </a:extLst>
        </p:spPr>
      </p:pic>
      <p:sp useBgFill="1">
        <p:nvSpPr>
          <p:cNvPr id="1051" name="Freeform: Shape 1050">
            <a:extLst>
              <a:ext uri="{FF2B5EF4-FFF2-40B4-BE49-F238E27FC236}">
                <a16:creationId xmlns:a16="http://schemas.microsoft.com/office/drawing/2014/main" id="{986F59B9-7AC9-46B1-B8E4-AE7EEDD92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794199" cy="6858000"/>
          </a:xfrm>
          <a:custGeom>
            <a:avLst/>
            <a:gdLst>
              <a:gd name="connsiteX0" fmla="*/ 0 w 5794199"/>
              <a:gd name="connsiteY0" fmla="*/ 0 h 6858000"/>
              <a:gd name="connsiteX1" fmla="*/ 5794199 w 5794199"/>
              <a:gd name="connsiteY1" fmla="*/ 0 h 6858000"/>
              <a:gd name="connsiteX2" fmla="*/ 5794199 w 5794199"/>
              <a:gd name="connsiteY2" fmla="*/ 6858000 h 6858000"/>
              <a:gd name="connsiteX3" fmla="*/ 0 w 5794199"/>
              <a:gd name="connsiteY3" fmla="*/ 6858000 h 6858000"/>
              <a:gd name="connsiteX4" fmla="*/ 4763 w 5794199"/>
              <a:gd name="connsiteY4" fmla="*/ 6791325 h 6858000"/>
              <a:gd name="connsiteX5" fmla="*/ 12700 w 5794199"/>
              <a:gd name="connsiteY5" fmla="*/ 6735762 h 6858000"/>
              <a:gd name="connsiteX6" fmla="*/ 22225 w 5794199"/>
              <a:gd name="connsiteY6" fmla="*/ 6683375 h 6858000"/>
              <a:gd name="connsiteX7" fmla="*/ 38100 w 5794199"/>
              <a:gd name="connsiteY7" fmla="*/ 6640512 h 6858000"/>
              <a:gd name="connsiteX8" fmla="*/ 53975 w 5794199"/>
              <a:gd name="connsiteY8" fmla="*/ 6597650 h 6858000"/>
              <a:gd name="connsiteX9" fmla="*/ 73025 w 5794199"/>
              <a:gd name="connsiteY9" fmla="*/ 6561137 h 6858000"/>
              <a:gd name="connsiteX10" fmla="*/ 92075 w 5794199"/>
              <a:gd name="connsiteY10" fmla="*/ 6523037 h 6858000"/>
              <a:gd name="connsiteX11" fmla="*/ 109538 w 5794199"/>
              <a:gd name="connsiteY11" fmla="*/ 6488112 h 6858000"/>
              <a:gd name="connsiteX12" fmla="*/ 127000 w 5794199"/>
              <a:gd name="connsiteY12" fmla="*/ 6448425 h 6858000"/>
              <a:gd name="connsiteX13" fmla="*/ 142875 w 5794199"/>
              <a:gd name="connsiteY13" fmla="*/ 6407150 h 6858000"/>
              <a:gd name="connsiteX14" fmla="*/ 157163 w 5794199"/>
              <a:gd name="connsiteY14" fmla="*/ 6361112 h 6858000"/>
              <a:gd name="connsiteX15" fmla="*/ 168275 w 5794199"/>
              <a:gd name="connsiteY15" fmla="*/ 6311900 h 6858000"/>
              <a:gd name="connsiteX16" fmla="*/ 176213 w 5794199"/>
              <a:gd name="connsiteY16" fmla="*/ 6251575 h 6858000"/>
              <a:gd name="connsiteX17" fmla="*/ 179388 w 5794199"/>
              <a:gd name="connsiteY17" fmla="*/ 6183312 h 6858000"/>
              <a:gd name="connsiteX18" fmla="*/ 176213 w 5794199"/>
              <a:gd name="connsiteY18" fmla="*/ 6113462 h 6858000"/>
              <a:gd name="connsiteX19" fmla="*/ 168275 w 5794199"/>
              <a:gd name="connsiteY19" fmla="*/ 6056312 h 6858000"/>
              <a:gd name="connsiteX20" fmla="*/ 157163 w 5794199"/>
              <a:gd name="connsiteY20" fmla="*/ 6003925 h 6858000"/>
              <a:gd name="connsiteX21" fmla="*/ 142875 w 5794199"/>
              <a:gd name="connsiteY21" fmla="*/ 5956300 h 6858000"/>
              <a:gd name="connsiteX22" fmla="*/ 127000 w 5794199"/>
              <a:gd name="connsiteY22" fmla="*/ 5915025 h 6858000"/>
              <a:gd name="connsiteX23" fmla="*/ 107950 w 5794199"/>
              <a:gd name="connsiteY23" fmla="*/ 5876925 h 6858000"/>
              <a:gd name="connsiteX24" fmla="*/ 88900 w 5794199"/>
              <a:gd name="connsiteY24" fmla="*/ 5840412 h 6858000"/>
              <a:gd name="connsiteX25" fmla="*/ 69850 w 5794199"/>
              <a:gd name="connsiteY25" fmla="*/ 5802312 h 6858000"/>
              <a:gd name="connsiteX26" fmla="*/ 52388 w 5794199"/>
              <a:gd name="connsiteY26" fmla="*/ 5762625 h 6858000"/>
              <a:gd name="connsiteX27" fmla="*/ 34925 w 5794199"/>
              <a:gd name="connsiteY27" fmla="*/ 5721350 h 6858000"/>
              <a:gd name="connsiteX28" fmla="*/ 20638 w 5794199"/>
              <a:gd name="connsiteY28" fmla="*/ 5675312 h 6858000"/>
              <a:gd name="connsiteX29" fmla="*/ 11113 w 5794199"/>
              <a:gd name="connsiteY29" fmla="*/ 5622925 h 6858000"/>
              <a:gd name="connsiteX30" fmla="*/ 1588 w 5794199"/>
              <a:gd name="connsiteY30" fmla="*/ 5562600 h 6858000"/>
              <a:gd name="connsiteX31" fmla="*/ 0 w 5794199"/>
              <a:gd name="connsiteY31" fmla="*/ 5494337 h 6858000"/>
              <a:gd name="connsiteX32" fmla="*/ 1588 w 5794199"/>
              <a:gd name="connsiteY32" fmla="*/ 5426075 h 6858000"/>
              <a:gd name="connsiteX33" fmla="*/ 11113 w 5794199"/>
              <a:gd name="connsiteY33" fmla="*/ 5365750 h 6858000"/>
              <a:gd name="connsiteX34" fmla="*/ 20638 w 5794199"/>
              <a:gd name="connsiteY34" fmla="*/ 5313362 h 6858000"/>
              <a:gd name="connsiteX35" fmla="*/ 34925 w 5794199"/>
              <a:gd name="connsiteY35" fmla="*/ 5268912 h 6858000"/>
              <a:gd name="connsiteX36" fmla="*/ 52388 w 5794199"/>
              <a:gd name="connsiteY36" fmla="*/ 5226050 h 6858000"/>
              <a:gd name="connsiteX37" fmla="*/ 69850 w 5794199"/>
              <a:gd name="connsiteY37" fmla="*/ 5186362 h 6858000"/>
              <a:gd name="connsiteX38" fmla="*/ 88900 w 5794199"/>
              <a:gd name="connsiteY38" fmla="*/ 5149850 h 6858000"/>
              <a:gd name="connsiteX39" fmla="*/ 107950 w 5794199"/>
              <a:gd name="connsiteY39" fmla="*/ 5114925 h 6858000"/>
              <a:gd name="connsiteX40" fmla="*/ 127000 w 5794199"/>
              <a:gd name="connsiteY40" fmla="*/ 5075237 h 6858000"/>
              <a:gd name="connsiteX41" fmla="*/ 142875 w 5794199"/>
              <a:gd name="connsiteY41" fmla="*/ 5033962 h 6858000"/>
              <a:gd name="connsiteX42" fmla="*/ 157163 w 5794199"/>
              <a:gd name="connsiteY42" fmla="*/ 4987925 h 6858000"/>
              <a:gd name="connsiteX43" fmla="*/ 168275 w 5794199"/>
              <a:gd name="connsiteY43" fmla="*/ 4935537 h 6858000"/>
              <a:gd name="connsiteX44" fmla="*/ 176213 w 5794199"/>
              <a:gd name="connsiteY44" fmla="*/ 4875212 h 6858000"/>
              <a:gd name="connsiteX45" fmla="*/ 179388 w 5794199"/>
              <a:gd name="connsiteY45" fmla="*/ 4806950 h 6858000"/>
              <a:gd name="connsiteX46" fmla="*/ 176213 w 5794199"/>
              <a:gd name="connsiteY46" fmla="*/ 4738687 h 6858000"/>
              <a:gd name="connsiteX47" fmla="*/ 168275 w 5794199"/>
              <a:gd name="connsiteY47" fmla="*/ 4678362 h 6858000"/>
              <a:gd name="connsiteX48" fmla="*/ 157163 w 5794199"/>
              <a:gd name="connsiteY48" fmla="*/ 4625975 h 6858000"/>
              <a:gd name="connsiteX49" fmla="*/ 142875 w 5794199"/>
              <a:gd name="connsiteY49" fmla="*/ 4579937 h 6858000"/>
              <a:gd name="connsiteX50" fmla="*/ 127000 w 5794199"/>
              <a:gd name="connsiteY50" fmla="*/ 4537075 h 6858000"/>
              <a:gd name="connsiteX51" fmla="*/ 107950 w 5794199"/>
              <a:gd name="connsiteY51" fmla="*/ 4498975 h 6858000"/>
              <a:gd name="connsiteX52" fmla="*/ 69850 w 5794199"/>
              <a:gd name="connsiteY52" fmla="*/ 4424362 h 6858000"/>
              <a:gd name="connsiteX53" fmla="*/ 52388 w 5794199"/>
              <a:gd name="connsiteY53" fmla="*/ 4386262 h 6858000"/>
              <a:gd name="connsiteX54" fmla="*/ 34925 w 5794199"/>
              <a:gd name="connsiteY54" fmla="*/ 4343400 h 6858000"/>
              <a:gd name="connsiteX55" fmla="*/ 20638 w 5794199"/>
              <a:gd name="connsiteY55" fmla="*/ 4297362 h 6858000"/>
              <a:gd name="connsiteX56" fmla="*/ 11113 w 5794199"/>
              <a:gd name="connsiteY56" fmla="*/ 4244975 h 6858000"/>
              <a:gd name="connsiteX57" fmla="*/ 1588 w 5794199"/>
              <a:gd name="connsiteY57" fmla="*/ 4186237 h 6858000"/>
              <a:gd name="connsiteX58" fmla="*/ 0 w 5794199"/>
              <a:gd name="connsiteY58" fmla="*/ 4116387 h 6858000"/>
              <a:gd name="connsiteX59" fmla="*/ 1588 w 5794199"/>
              <a:gd name="connsiteY59" fmla="*/ 4048125 h 6858000"/>
              <a:gd name="connsiteX60" fmla="*/ 11113 w 5794199"/>
              <a:gd name="connsiteY60" fmla="*/ 3987800 h 6858000"/>
              <a:gd name="connsiteX61" fmla="*/ 20638 w 5794199"/>
              <a:gd name="connsiteY61" fmla="*/ 3935412 h 6858000"/>
              <a:gd name="connsiteX62" fmla="*/ 34925 w 5794199"/>
              <a:gd name="connsiteY62" fmla="*/ 3890962 h 6858000"/>
              <a:gd name="connsiteX63" fmla="*/ 52388 w 5794199"/>
              <a:gd name="connsiteY63" fmla="*/ 3848100 h 6858000"/>
              <a:gd name="connsiteX64" fmla="*/ 69850 w 5794199"/>
              <a:gd name="connsiteY64" fmla="*/ 3811587 h 6858000"/>
              <a:gd name="connsiteX65" fmla="*/ 107950 w 5794199"/>
              <a:gd name="connsiteY65" fmla="*/ 3736975 h 6858000"/>
              <a:gd name="connsiteX66" fmla="*/ 127000 w 5794199"/>
              <a:gd name="connsiteY66" fmla="*/ 3697287 h 6858000"/>
              <a:gd name="connsiteX67" fmla="*/ 142875 w 5794199"/>
              <a:gd name="connsiteY67" fmla="*/ 3656012 h 6858000"/>
              <a:gd name="connsiteX68" fmla="*/ 157163 w 5794199"/>
              <a:gd name="connsiteY68" fmla="*/ 3609975 h 6858000"/>
              <a:gd name="connsiteX69" fmla="*/ 168275 w 5794199"/>
              <a:gd name="connsiteY69" fmla="*/ 3557587 h 6858000"/>
              <a:gd name="connsiteX70" fmla="*/ 176213 w 5794199"/>
              <a:gd name="connsiteY70" fmla="*/ 3497262 h 6858000"/>
              <a:gd name="connsiteX71" fmla="*/ 179388 w 5794199"/>
              <a:gd name="connsiteY71" fmla="*/ 3427412 h 6858000"/>
              <a:gd name="connsiteX72" fmla="*/ 176213 w 5794199"/>
              <a:gd name="connsiteY72" fmla="*/ 3360737 h 6858000"/>
              <a:gd name="connsiteX73" fmla="*/ 168275 w 5794199"/>
              <a:gd name="connsiteY73" fmla="*/ 3300412 h 6858000"/>
              <a:gd name="connsiteX74" fmla="*/ 157163 w 5794199"/>
              <a:gd name="connsiteY74" fmla="*/ 3248025 h 6858000"/>
              <a:gd name="connsiteX75" fmla="*/ 142875 w 5794199"/>
              <a:gd name="connsiteY75" fmla="*/ 3201987 h 6858000"/>
              <a:gd name="connsiteX76" fmla="*/ 127000 w 5794199"/>
              <a:gd name="connsiteY76" fmla="*/ 3160712 h 6858000"/>
              <a:gd name="connsiteX77" fmla="*/ 107950 w 5794199"/>
              <a:gd name="connsiteY77" fmla="*/ 3121025 h 6858000"/>
              <a:gd name="connsiteX78" fmla="*/ 88900 w 5794199"/>
              <a:gd name="connsiteY78" fmla="*/ 3084512 h 6858000"/>
              <a:gd name="connsiteX79" fmla="*/ 69850 w 5794199"/>
              <a:gd name="connsiteY79" fmla="*/ 3046412 h 6858000"/>
              <a:gd name="connsiteX80" fmla="*/ 52388 w 5794199"/>
              <a:gd name="connsiteY80" fmla="*/ 3009900 h 6858000"/>
              <a:gd name="connsiteX81" fmla="*/ 34925 w 5794199"/>
              <a:gd name="connsiteY81" fmla="*/ 2967037 h 6858000"/>
              <a:gd name="connsiteX82" fmla="*/ 20638 w 5794199"/>
              <a:gd name="connsiteY82" fmla="*/ 2922587 h 6858000"/>
              <a:gd name="connsiteX83" fmla="*/ 11113 w 5794199"/>
              <a:gd name="connsiteY83" fmla="*/ 2868612 h 6858000"/>
              <a:gd name="connsiteX84" fmla="*/ 1588 w 5794199"/>
              <a:gd name="connsiteY84" fmla="*/ 2809875 h 6858000"/>
              <a:gd name="connsiteX85" fmla="*/ 0 w 5794199"/>
              <a:gd name="connsiteY85" fmla="*/ 2741612 h 6858000"/>
              <a:gd name="connsiteX86" fmla="*/ 1588 w 5794199"/>
              <a:gd name="connsiteY86" fmla="*/ 2671762 h 6858000"/>
              <a:gd name="connsiteX87" fmla="*/ 11113 w 5794199"/>
              <a:gd name="connsiteY87" fmla="*/ 2613025 h 6858000"/>
              <a:gd name="connsiteX88" fmla="*/ 20638 w 5794199"/>
              <a:gd name="connsiteY88" fmla="*/ 2560637 h 6858000"/>
              <a:gd name="connsiteX89" fmla="*/ 34925 w 5794199"/>
              <a:gd name="connsiteY89" fmla="*/ 2513012 h 6858000"/>
              <a:gd name="connsiteX90" fmla="*/ 52388 w 5794199"/>
              <a:gd name="connsiteY90" fmla="*/ 2471737 h 6858000"/>
              <a:gd name="connsiteX91" fmla="*/ 69850 w 5794199"/>
              <a:gd name="connsiteY91" fmla="*/ 2433637 h 6858000"/>
              <a:gd name="connsiteX92" fmla="*/ 88900 w 5794199"/>
              <a:gd name="connsiteY92" fmla="*/ 2395537 h 6858000"/>
              <a:gd name="connsiteX93" fmla="*/ 107950 w 5794199"/>
              <a:gd name="connsiteY93" fmla="*/ 2359025 h 6858000"/>
              <a:gd name="connsiteX94" fmla="*/ 127000 w 5794199"/>
              <a:gd name="connsiteY94" fmla="*/ 2319337 h 6858000"/>
              <a:gd name="connsiteX95" fmla="*/ 142875 w 5794199"/>
              <a:gd name="connsiteY95" fmla="*/ 2278062 h 6858000"/>
              <a:gd name="connsiteX96" fmla="*/ 157163 w 5794199"/>
              <a:gd name="connsiteY96" fmla="*/ 2232025 h 6858000"/>
              <a:gd name="connsiteX97" fmla="*/ 168275 w 5794199"/>
              <a:gd name="connsiteY97" fmla="*/ 2179637 h 6858000"/>
              <a:gd name="connsiteX98" fmla="*/ 176213 w 5794199"/>
              <a:gd name="connsiteY98" fmla="*/ 2119312 h 6858000"/>
              <a:gd name="connsiteX99" fmla="*/ 179388 w 5794199"/>
              <a:gd name="connsiteY99" fmla="*/ 2051050 h 6858000"/>
              <a:gd name="connsiteX100" fmla="*/ 176213 w 5794199"/>
              <a:gd name="connsiteY100" fmla="*/ 1982787 h 6858000"/>
              <a:gd name="connsiteX101" fmla="*/ 168275 w 5794199"/>
              <a:gd name="connsiteY101" fmla="*/ 1922462 h 6858000"/>
              <a:gd name="connsiteX102" fmla="*/ 157163 w 5794199"/>
              <a:gd name="connsiteY102" fmla="*/ 1870075 h 6858000"/>
              <a:gd name="connsiteX103" fmla="*/ 142875 w 5794199"/>
              <a:gd name="connsiteY103" fmla="*/ 1824037 h 6858000"/>
              <a:gd name="connsiteX104" fmla="*/ 127000 w 5794199"/>
              <a:gd name="connsiteY104" fmla="*/ 1782762 h 6858000"/>
              <a:gd name="connsiteX105" fmla="*/ 107950 w 5794199"/>
              <a:gd name="connsiteY105" fmla="*/ 1743075 h 6858000"/>
              <a:gd name="connsiteX106" fmla="*/ 88900 w 5794199"/>
              <a:gd name="connsiteY106" fmla="*/ 1708150 h 6858000"/>
              <a:gd name="connsiteX107" fmla="*/ 69850 w 5794199"/>
              <a:gd name="connsiteY107" fmla="*/ 1671637 h 6858000"/>
              <a:gd name="connsiteX108" fmla="*/ 52388 w 5794199"/>
              <a:gd name="connsiteY108" fmla="*/ 1631950 h 6858000"/>
              <a:gd name="connsiteX109" fmla="*/ 34925 w 5794199"/>
              <a:gd name="connsiteY109" fmla="*/ 1589087 h 6858000"/>
              <a:gd name="connsiteX110" fmla="*/ 20638 w 5794199"/>
              <a:gd name="connsiteY110" fmla="*/ 1544637 h 6858000"/>
              <a:gd name="connsiteX111" fmla="*/ 11113 w 5794199"/>
              <a:gd name="connsiteY111" fmla="*/ 1492250 h 6858000"/>
              <a:gd name="connsiteX112" fmla="*/ 1588 w 5794199"/>
              <a:gd name="connsiteY112" fmla="*/ 1431925 h 6858000"/>
              <a:gd name="connsiteX113" fmla="*/ 0 w 5794199"/>
              <a:gd name="connsiteY113" fmla="*/ 1363662 h 6858000"/>
              <a:gd name="connsiteX114" fmla="*/ 1588 w 5794199"/>
              <a:gd name="connsiteY114" fmla="*/ 1295400 h 6858000"/>
              <a:gd name="connsiteX115" fmla="*/ 11113 w 5794199"/>
              <a:gd name="connsiteY115" fmla="*/ 1235075 h 6858000"/>
              <a:gd name="connsiteX116" fmla="*/ 20638 w 5794199"/>
              <a:gd name="connsiteY116" fmla="*/ 1182687 h 6858000"/>
              <a:gd name="connsiteX117" fmla="*/ 34925 w 5794199"/>
              <a:gd name="connsiteY117" fmla="*/ 1136650 h 6858000"/>
              <a:gd name="connsiteX118" fmla="*/ 52388 w 5794199"/>
              <a:gd name="connsiteY118" fmla="*/ 1095375 h 6858000"/>
              <a:gd name="connsiteX119" fmla="*/ 69850 w 5794199"/>
              <a:gd name="connsiteY119" fmla="*/ 1055687 h 6858000"/>
              <a:gd name="connsiteX120" fmla="*/ 88900 w 5794199"/>
              <a:gd name="connsiteY120" fmla="*/ 1017587 h 6858000"/>
              <a:gd name="connsiteX121" fmla="*/ 107950 w 5794199"/>
              <a:gd name="connsiteY121" fmla="*/ 981075 h 6858000"/>
              <a:gd name="connsiteX122" fmla="*/ 127000 w 5794199"/>
              <a:gd name="connsiteY122" fmla="*/ 942975 h 6858000"/>
              <a:gd name="connsiteX123" fmla="*/ 142875 w 5794199"/>
              <a:gd name="connsiteY123" fmla="*/ 901700 h 6858000"/>
              <a:gd name="connsiteX124" fmla="*/ 157163 w 5794199"/>
              <a:gd name="connsiteY124" fmla="*/ 854075 h 6858000"/>
              <a:gd name="connsiteX125" fmla="*/ 168275 w 5794199"/>
              <a:gd name="connsiteY125" fmla="*/ 801687 h 6858000"/>
              <a:gd name="connsiteX126" fmla="*/ 176213 w 5794199"/>
              <a:gd name="connsiteY126" fmla="*/ 744537 h 6858000"/>
              <a:gd name="connsiteX127" fmla="*/ 179388 w 5794199"/>
              <a:gd name="connsiteY127" fmla="*/ 673100 h 6858000"/>
              <a:gd name="connsiteX128" fmla="*/ 176213 w 5794199"/>
              <a:gd name="connsiteY128" fmla="*/ 606425 h 6858000"/>
              <a:gd name="connsiteX129" fmla="*/ 168275 w 5794199"/>
              <a:gd name="connsiteY129" fmla="*/ 546100 h 6858000"/>
              <a:gd name="connsiteX130" fmla="*/ 157163 w 5794199"/>
              <a:gd name="connsiteY130" fmla="*/ 496887 h 6858000"/>
              <a:gd name="connsiteX131" fmla="*/ 142875 w 5794199"/>
              <a:gd name="connsiteY131" fmla="*/ 450850 h 6858000"/>
              <a:gd name="connsiteX132" fmla="*/ 127000 w 5794199"/>
              <a:gd name="connsiteY132" fmla="*/ 409575 h 6858000"/>
              <a:gd name="connsiteX133" fmla="*/ 109538 w 5794199"/>
              <a:gd name="connsiteY133" fmla="*/ 369887 h 6858000"/>
              <a:gd name="connsiteX134" fmla="*/ 92075 w 5794199"/>
              <a:gd name="connsiteY134" fmla="*/ 334962 h 6858000"/>
              <a:gd name="connsiteX135" fmla="*/ 73025 w 5794199"/>
              <a:gd name="connsiteY135" fmla="*/ 296862 h 6858000"/>
              <a:gd name="connsiteX136" fmla="*/ 53975 w 5794199"/>
              <a:gd name="connsiteY136" fmla="*/ 260350 h 6858000"/>
              <a:gd name="connsiteX137" fmla="*/ 38100 w 5794199"/>
              <a:gd name="connsiteY137" fmla="*/ 217487 h 6858000"/>
              <a:gd name="connsiteX138" fmla="*/ 22225 w 5794199"/>
              <a:gd name="connsiteY138" fmla="*/ 174625 h 6858000"/>
              <a:gd name="connsiteX139" fmla="*/ 12700 w 5794199"/>
              <a:gd name="connsiteY139" fmla="*/ 122237 h 6858000"/>
              <a:gd name="connsiteX140" fmla="*/ 4763 w 579419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794199" h="6858000">
                <a:moveTo>
                  <a:pt x="0" y="0"/>
                </a:moveTo>
                <a:lnTo>
                  <a:pt x="5794199" y="0"/>
                </a:lnTo>
                <a:lnTo>
                  <a:pt x="5794199"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ubtitle 2">
            <a:extLst>
              <a:ext uri="{FF2B5EF4-FFF2-40B4-BE49-F238E27FC236}">
                <a16:creationId xmlns:a16="http://schemas.microsoft.com/office/drawing/2014/main" id="{E9B6EA9F-8326-47E2-8575-F355ED1FF43A}"/>
              </a:ext>
            </a:extLst>
          </p:cNvPr>
          <p:cNvSpPr txBox="1">
            <a:spLocks/>
          </p:cNvSpPr>
          <p:nvPr/>
        </p:nvSpPr>
        <p:spPr>
          <a:xfrm>
            <a:off x="662105" y="1691645"/>
            <a:ext cx="4918080" cy="4394988"/>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algn="l">
              <a:lnSpc>
                <a:spcPct val="90000"/>
              </a:lnSpc>
              <a:spcBef>
                <a:spcPct val="0"/>
              </a:spcBef>
              <a:spcAft>
                <a:spcPts val="600"/>
              </a:spcAft>
            </a:pPr>
            <a:r>
              <a:rPr lang="en-US" sz="6000" spc="800" dirty="0">
                <a:latin typeface="+mj-lt"/>
                <a:ea typeface="+mj-ea"/>
                <a:cs typeface="+mj-cs"/>
              </a:rPr>
              <a:t>School board Meeting</a:t>
            </a:r>
          </a:p>
          <a:p>
            <a:pPr algn="l">
              <a:lnSpc>
                <a:spcPct val="90000"/>
              </a:lnSpc>
              <a:spcBef>
                <a:spcPct val="0"/>
              </a:spcBef>
              <a:spcAft>
                <a:spcPts val="600"/>
              </a:spcAft>
            </a:pPr>
            <a:endParaRPr lang="en-US" sz="6000" spc="800" dirty="0">
              <a:latin typeface="+mj-lt"/>
              <a:ea typeface="+mj-ea"/>
              <a:cs typeface="+mj-cs"/>
            </a:endParaRPr>
          </a:p>
          <a:p>
            <a:pPr algn="l">
              <a:lnSpc>
                <a:spcPct val="90000"/>
              </a:lnSpc>
              <a:spcBef>
                <a:spcPct val="0"/>
              </a:spcBef>
              <a:spcAft>
                <a:spcPts val="600"/>
              </a:spcAft>
            </a:pPr>
            <a:r>
              <a:rPr lang="en-US" sz="6000" spc="800" dirty="0">
                <a:latin typeface="+mj-lt"/>
                <a:ea typeface="+mj-ea"/>
                <a:cs typeface="+mj-cs"/>
              </a:rPr>
              <a:t>March 2023 </a:t>
            </a:r>
            <a:endParaRPr lang="en-US" sz="6000" b="1" spc="800" dirty="0">
              <a:latin typeface="+mj-lt"/>
              <a:ea typeface="+mj-ea"/>
              <a:cs typeface="+mj-cs"/>
            </a:endParaRPr>
          </a:p>
          <a:p>
            <a:pPr algn="l">
              <a:lnSpc>
                <a:spcPct val="90000"/>
              </a:lnSpc>
              <a:spcBef>
                <a:spcPct val="0"/>
              </a:spcBef>
              <a:spcAft>
                <a:spcPts val="600"/>
              </a:spcAft>
            </a:pPr>
            <a:endParaRPr lang="en-US" sz="6000" spc="800" dirty="0">
              <a:latin typeface="+mj-lt"/>
              <a:ea typeface="+mj-ea"/>
              <a:cs typeface="+mj-cs"/>
            </a:endParaRPr>
          </a:p>
          <a:p>
            <a:pPr algn="l">
              <a:lnSpc>
                <a:spcPct val="90000"/>
              </a:lnSpc>
              <a:spcBef>
                <a:spcPct val="0"/>
              </a:spcBef>
              <a:spcAft>
                <a:spcPts val="600"/>
              </a:spcAft>
            </a:pPr>
            <a:endParaRPr lang="en-US" sz="6000" spc="800" dirty="0">
              <a:latin typeface="+mj-lt"/>
              <a:ea typeface="+mj-ea"/>
              <a:cs typeface="+mj-cs"/>
            </a:endParaRPr>
          </a:p>
        </p:txBody>
      </p:sp>
      <p:sp>
        <p:nvSpPr>
          <p:cNvPr id="1053" name="Rectangle 1052">
            <a:extLst>
              <a:ext uri="{FF2B5EF4-FFF2-40B4-BE49-F238E27FC236}">
                <a16:creationId xmlns:a16="http://schemas.microsoft.com/office/drawing/2014/main" id="{0564B4DB-1447-4C2A-8628-6D6A0859B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Logo, company name&#10;&#10;Description automatically generated">
            <a:extLst>
              <a:ext uri="{FF2B5EF4-FFF2-40B4-BE49-F238E27FC236}">
                <a16:creationId xmlns:a16="http://schemas.microsoft.com/office/drawing/2014/main" id="{292E7622-07F6-422E-A241-82A67D656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9" r="2" b="2"/>
          <a:stretch/>
        </p:blipFill>
        <p:spPr>
          <a:xfrm>
            <a:off x="5719916" y="10"/>
            <a:ext cx="6472084" cy="3383270"/>
          </a:xfrm>
          <a:custGeom>
            <a:avLst/>
            <a:gdLst/>
            <a:ahLst/>
            <a:cxnLst/>
            <a:rect l="l" t="t" r="r" b="b"/>
            <a:pathLst>
              <a:path w="6472084" h="3383280">
                <a:moveTo>
                  <a:pt x="179388" y="0"/>
                </a:moveTo>
                <a:lnTo>
                  <a:pt x="6472084" y="0"/>
                </a:lnTo>
                <a:lnTo>
                  <a:pt x="6472084" y="3383280"/>
                </a:lnTo>
                <a:lnTo>
                  <a:pt x="2101" y="3383280"/>
                </a:lnTo>
                <a:lnTo>
                  <a:pt x="3174" y="3360737"/>
                </a:lnTo>
                <a:lnTo>
                  <a:pt x="11112" y="3300412"/>
                </a:lnTo>
                <a:lnTo>
                  <a:pt x="22224" y="3248025"/>
                </a:lnTo>
                <a:lnTo>
                  <a:pt x="36512" y="3201987"/>
                </a:lnTo>
                <a:lnTo>
                  <a:pt x="52387" y="3160712"/>
                </a:lnTo>
                <a:lnTo>
                  <a:pt x="71438" y="3121025"/>
                </a:lnTo>
                <a:lnTo>
                  <a:pt x="90487" y="3084512"/>
                </a:lnTo>
                <a:lnTo>
                  <a:pt x="109537" y="3046412"/>
                </a:lnTo>
                <a:lnTo>
                  <a:pt x="126999" y="3009900"/>
                </a:lnTo>
                <a:lnTo>
                  <a:pt x="144462" y="2967037"/>
                </a:lnTo>
                <a:lnTo>
                  <a:pt x="158749" y="2922587"/>
                </a:lnTo>
                <a:lnTo>
                  <a:pt x="168274" y="2868612"/>
                </a:lnTo>
                <a:lnTo>
                  <a:pt x="177799" y="2809875"/>
                </a:lnTo>
                <a:lnTo>
                  <a:pt x="179388" y="2741612"/>
                </a:lnTo>
                <a:lnTo>
                  <a:pt x="177799" y="2671762"/>
                </a:lnTo>
                <a:lnTo>
                  <a:pt x="168274" y="2613025"/>
                </a:lnTo>
                <a:lnTo>
                  <a:pt x="158749" y="2560637"/>
                </a:lnTo>
                <a:lnTo>
                  <a:pt x="144462" y="2513012"/>
                </a:lnTo>
                <a:lnTo>
                  <a:pt x="126999" y="2471737"/>
                </a:lnTo>
                <a:lnTo>
                  <a:pt x="109537" y="2433637"/>
                </a:lnTo>
                <a:lnTo>
                  <a:pt x="90487" y="2395537"/>
                </a:lnTo>
                <a:lnTo>
                  <a:pt x="71438" y="2359025"/>
                </a:lnTo>
                <a:lnTo>
                  <a:pt x="52387" y="2319337"/>
                </a:lnTo>
                <a:lnTo>
                  <a:pt x="36512" y="2278062"/>
                </a:lnTo>
                <a:lnTo>
                  <a:pt x="22224" y="2232025"/>
                </a:lnTo>
                <a:lnTo>
                  <a:pt x="11112" y="2179637"/>
                </a:lnTo>
                <a:lnTo>
                  <a:pt x="3174" y="2119312"/>
                </a:lnTo>
                <a:lnTo>
                  <a:pt x="0" y="2051050"/>
                </a:lnTo>
                <a:lnTo>
                  <a:pt x="3174" y="1982787"/>
                </a:lnTo>
                <a:lnTo>
                  <a:pt x="11112" y="1922462"/>
                </a:lnTo>
                <a:lnTo>
                  <a:pt x="22224" y="1870075"/>
                </a:lnTo>
                <a:lnTo>
                  <a:pt x="36512" y="1824037"/>
                </a:lnTo>
                <a:lnTo>
                  <a:pt x="52387" y="1782762"/>
                </a:lnTo>
                <a:lnTo>
                  <a:pt x="71438" y="1743075"/>
                </a:lnTo>
                <a:lnTo>
                  <a:pt x="90487" y="1708150"/>
                </a:lnTo>
                <a:lnTo>
                  <a:pt x="109537" y="1671637"/>
                </a:lnTo>
                <a:lnTo>
                  <a:pt x="126999" y="1631950"/>
                </a:lnTo>
                <a:lnTo>
                  <a:pt x="144462" y="1589087"/>
                </a:lnTo>
                <a:lnTo>
                  <a:pt x="158749" y="1544637"/>
                </a:lnTo>
                <a:lnTo>
                  <a:pt x="168274" y="1492250"/>
                </a:lnTo>
                <a:lnTo>
                  <a:pt x="177799" y="1431925"/>
                </a:lnTo>
                <a:lnTo>
                  <a:pt x="179388" y="1363662"/>
                </a:lnTo>
                <a:lnTo>
                  <a:pt x="177799" y="1295400"/>
                </a:lnTo>
                <a:lnTo>
                  <a:pt x="168274" y="1235075"/>
                </a:lnTo>
                <a:lnTo>
                  <a:pt x="158749" y="1182687"/>
                </a:lnTo>
                <a:lnTo>
                  <a:pt x="144462" y="1136650"/>
                </a:lnTo>
                <a:lnTo>
                  <a:pt x="126999" y="1095375"/>
                </a:lnTo>
                <a:lnTo>
                  <a:pt x="109537" y="1055687"/>
                </a:lnTo>
                <a:lnTo>
                  <a:pt x="90487" y="1017587"/>
                </a:lnTo>
                <a:lnTo>
                  <a:pt x="71438" y="981075"/>
                </a:lnTo>
                <a:lnTo>
                  <a:pt x="52387" y="942975"/>
                </a:lnTo>
                <a:lnTo>
                  <a:pt x="36512" y="901700"/>
                </a:lnTo>
                <a:lnTo>
                  <a:pt x="22224" y="854075"/>
                </a:lnTo>
                <a:lnTo>
                  <a:pt x="11112" y="801687"/>
                </a:lnTo>
                <a:lnTo>
                  <a:pt x="3174" y="744537"/>
                </a:lnTo>
                <a:lnTo>
                  <a:pt x="0" y="673100"/>
                </a:lnTo>
                <a:lnTo>
                  <a:pt x="3174" y="606425"/>
                </a:lnTo>
                <a:lnTo>
                  <a:pt x="11112" y="546100"/>
                </a:lnTo>
                <a:lnTo>
                  <a:pt x="22224" y="496887"/>
                </a:lnTo>
                <a:lnTo>
                  <a:pt x="36512" y="450850"/>
                </a:lnTo>
                <a:lnTo>
                  <a:pt x="52387" y="409575"/>
                </a:lnTo>
                <a:lnTo>
                  <a:pt x="69849" y="369887"/>
                </a:lnTo>
                <a:lnTo>
                  <a:pt x="87312" y="334962"/>
                </a:lnTo>
                <a:lnTo>
                  <a:pt x="106362" y="296862"/>
                </a:lnTo>
                <a:lnTo>
                  <a:pt x="125413" y="260350"/>
                </a:lnTo>
                <a:lnTo>
                  <a:pt x="141287" y="217487"/>
                </a:lnTo>
                <a:lnTo>
                  <a:pt x="157162" y="174625"/>
                </a:lnTo>
                <a:lnTo>
                  <a:pt x="166687" y="122237"/>
                </a:lnTo>
                <a:lnTo>
                  <a:pt x="174624" y="66675"/>
                </a:lnTo>
                <a:close/>
              </a:path>
            </a:pathLst>
          </a:custGeom>
        </p:spPr>
      </p:pic>
    </p:spTree>
    <p:extLst>
      <p:ext uri="{BB962C8B-B14F-4D97-AF65-F5344CB8AC3E}">
        <p14:creationId xmlns:p14="http://schemas.microsoft.com/office/powerpoint/2010/main" val="226055026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timeline&#10;&#10;Description automatically generated">
            <a:extLst>
              <a:ext uri="{FF2B5EF4-FFF2-40B4-BE49-F238E27FC236}">
                <a16:creationId xmlns:a16="http://schemas.microsoft.com/office/drawing/2014/main" id="{D85F21FF-547F-45EB-AE3A-13B995C79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9456" y="204009"/>
            <a:ext cx="7902690" cy="6158045"/>
          </a:xfrm>
        </p:spPr>
      </p:pic>
    </p:spTree>
    <p:extLst>
      <p:ext uri="{BB962C8B-B14F-4D97-AF65-F5344CB8AC3E}">
        <p14:creationId xmlns:p14="http://schemas.microsoft.com/office/powerpoint/2010/main" val="3021348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58FA-82FE-ED34-60FE-F3180073837A}"/>
              </a:ext>
            </a:extLst>
          </p:cNvPr>
          <p:cNvSpPr>
            <a:spLocks noGrp="1"/>
          </p:cNvSpPr>
          <p:nvPr>
            <p:ph type="title"/>
          </p:nvPr>
        </p:nvSpPr>
        <p:spPr/>
        <p:txBody>
          <a:bodyPr/>
          <a:lstStyle/>
          <a:p>
            <a:r>
              <a:rPr lang="en-US" dirty="0"/>
              <a:t>We are an accredited school </a:t>
            </a:r>
          </a:p>
        </p:txBody>
      </p:sp>
      <p:sp>
        <p:nvSpPr>
          <p:cNvPr id="3" name="Content Placeholder 2">
            <a:extLst>
              <a:ext uri="{FF2B5EF4-FFF2-40B4-BE49-F238E27FC236}">
                <a16:creationId xmlns:a16="http://schemas.microsoft.com/office/drawing/2014/main" id="{50DFDC33-299D-760D-6E0B-32B24B80948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9948C8A-F782-66CD-E5ED-AE44FF099B37}"/>
              </a:ext>
            </a:extLst>
          </p:cNvPr>
          <p:cNvPicPr>
            <a:picLocks noChangeAspect="1"/>
          </p:cNvPicPr>
          <p:nvPr/>
        </p:nvPicPr>
        <p:blipFill>
          <a:blip r:embed="rId2"/>
          <a:stretch>
            <a:fillRect/>
          </a:stretch>
        </p:blipFill>
        <p:spPr>
          <a:xfrm>
            <a:off x="1882052" y="1398765"/>
            <a:ext cx="8917574" cy="5459235"/>
          </a:xfrm>
          <a:prstGeom prst="rect">
            <a:avLst/>
          </a:prstGeom>
        </p:spPr>
      </p:pic>
    </p:spTree>
    <p:extLst>
      <p:ext uri="{BB962C8B-B14F-4D97-AF65-F5344CB8AC3E}">
        <p14:creationId xmlns:p14="http://schemas.microsoft.com/office/powerpoint/2010/main" val="2068446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5B9E-0DA8-2E9C-9A34-D6B6C67DCFE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E07C971-507E-4ACB-4831-5BAF4F38582E}"/>
              </a:ext>
            </a:extLst>
          </p:cNvPr>
          <p:cNvPicPr>
            <a:picLocks noGrp="1" noChangeAspect="1"/>
          </p:cNvPicPr>
          <p:nvPr>
            <p:ph idx="1"/>
          </p:nvPr>
        </p:nvPicPr>
        <p:blipFill>
          <a:blip r:embed="rId2"/>
          <a:stretch>
            <a:fillRect/>
          </a:stretch>
        </p:blipFill>
        <p:spPr>
          <a:xfrm>
            <a:off x="526523" y="282994"/>
            <a:ext cx="11355564" cy="6093230"/>
          </a:xfrm>
        </p:spPr>
      </p:pic>
    </p:spTree>
    <p:extLst>
      <p:ext uri="{BB962C8B-B14F-4D97-AF65-F5344CB8AC3E}">
        <p14:creationId xmlns:p14="http://schemas.microsoft.com/office/powerpoint/2010/main" val="2787663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calculus formula">
            <a:extLst>
              <a:ext uri="{FF2B5EF4-FFF2-40B4-BE49-F238E27FC236}">
                <a16:creationId xmlns:a16="http://schemas.microsoft.com/office/drawing/2014/main" id="{5CDB5A23-AF69-84E2-875D-C1A145425694}"/>
              </a:ext>
            </a:extLst>
          </p:cNvPr>
          <p:cNvPicPr>
            <a:picLocks noChangeAspect="1"/>
          </p:cNvPicPr>
          <p:nvPr/>
        </p:nvPicPr>
        <p:blipFill rotWithShape="1">
          <a:blip r:embed="rId2"/>
          <a:srcRect l="23359" r="29402" b="-1"/>
          <a:stretch/>
        </p:blipFill>
        <p:spPr>
          <a:xfrm>
            <a:off x="7338646" y="10"/>
            <a:ext cx="4853354" cy="6857990"/>
          </a:xfrm>
          <a:prstGeom prst="rect">
            <a:avLst/>
          </a:prstGeom>
        </p:spPr>
      </p:pic>
      <p:sp>
        <p:nvSpPr>
          <p:cNvPr id="9" name="Freeform 10">
            <a:extLst>
              <a:ext uri="{FF2B5EF4-FFF2-40B4-BE49-F238E27FC236}">
                <a16:creationId xmlns:a16="http://schemas.microsoft.com/office/drawing/2014/main" id="{FF606621-EDD0-4CB0-B5A0-2BD458842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1D1A819D-139F-E550-3412-AE411922ADE0}"/>
              </a:ext>
            </a:extLst>
          </p:cNvPr>
          <p:cNvSpPr>
            <a:spLocks noGrp="1"/>
          </p:cNvSpPr>
          <p:nvPr>
            <p:ph type="title"/>
          </p:nvPr>
        </p:nvSpPr>
        <p:spPr>
          <a:xfrm>
            <a:off x="765051" y="382385"/>
            <a:ext cx="6015897" cy="1492132"/>
          </a:xfrm>
        </p:spPr>
        <p:txBody>
          <a:bodyPr>
            <a:normAutofit/>
          </a:bodyPr>
          <a:lstStyle/>
          <a:p>
            <a:r>
              <a:rPr lang="en-US" dirty="0" err="1"/>
              <a:t>Ttess</a:t>
            </a:r>
            <a:r>
              <a:rPr lang="en-US" dirty="0"/>
              <a:t> – </a:t>
            </a:r>
            <a:r>
              <a:rPr lang="en-US"/>
              <a:t>teacher appraisals</a:t>
            </a:r>
          </a:p>
        </p:txBody>
      </p:sp>
      <p:sp>
        <p:nvSpPr>
          <p:cNvPr id="11" name="Rectangle 10">
            <a:extLst>
              <a:ext uri="{FF2B5EF4-FFF2-40B4-BE49-F238E27FC236}">
                <a16:creationId xmlns:a16="http://schemas.microsoft.com/office/drawing/2014/main" id="{F7E0AF57-42C6-4312-BEDF-A384DC8E4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B952F6D-1DE3-6320-D9A4-8BCADD60C42F}"/>
              </a:ext>
            </a:extLst>
          </p:cNvPr>
          <p:cNvSpPr>
            <a:spLocks noGrp="1"/>
          </p:cNvSpPr>
          <p:nvPr>
            <p:ph idx="1"/>
          </p:nvPr>
        </p:nvSpPr>
        <p:spPr>
          <a:xfrm>
            <a:off x="765051" y="2286001"/>
            <a:ext cx="6015897" cy="3593591"/>
          </a:xfrm>
        </p:spPr>
        <p:txBody>
          <a:bodyPr>
            <a:normAutofit/>
          </a:bodyPr>
          <a:lstStyle/>
          <a:p>
            <a:r>
              <a:rPr lang="en-US" dirty="0"/>
              <a:t>Teacher Appraisals are scheduled, and observations have started</a:t>
            </a:r>
          </a:p>
          <a:p>
            <a:r>
              <a:rPr lang="en-US" dirty="0"/>
              <a:t>TIA focus – not only recruit, but also retain highly effective teachers</a:t>
            </a:r>
          </a:p>
          <a:p>
            <a:pPr marL="0" indent="0">
              <a:buNone/>
            </a:pPr>
            <a:endParaRPr lang="en-US" dirty="0"/>
          </a:p>
        </p:txBody>
      </p:sp>
    </p:spTree>
    <p:extLst>
      <p:ext uri="{BB962C8B-B14F-4D97-AF65-F5344CB8AC3E}">
        <p14:creationId xmlns:p14="http://schemas.microsoft.com/office/powerpoint/2010/main" val="4247394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6">
            <a:extLst>
              <a:ext uri="{FF2B5EF4-FFF2-40B4-BE49-F238E27FC236}">
                <a16:creationId xmlns:a16="http://schemas.microsoft.com/office/drawing/2014/main" id="{7EF93E26-3996-4F32-AF18-95987B22E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36" name="Rectangle 35">
            <a:extLst>
              <a:ext uri="{FF2B5EF4-FFF2-40B4-BE49-F238E27FC236}">
                <a16:creationId xmlns:a16="http://schemas.microsoft.com/office/drawing/2014/main" id="{2CC495E6-4269-4514-8491-BB2503C1D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5EB5C8F0-2881-4184-92C6-0E251C42A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1999" cy="4292600"/>
          </a:xfrm>
          <a:prstGeom prst="rect">
            <a:avLst/>
          </a:prstGeom>
          <a:solidFill>
            <a:schemeClr val="bg2"/>
          </a:solidFill>
          <a:ln w="0">
            <a:noFill/>
            <a:prstDash val="solid"/>
            <a:round/>
            <a:headEnd/>
            <a:tailEnd/>
          </a:ln>
        </p:spPr>
        <p:txBody>
          <a:bodyPr rtlCol="0" anchor="ctr"/>
          <a:lstStyle/>
          <a:p>
            <a:pPr algn="ctr"/>
            <a:endParaRPr lang="en-US"/>
          </a:p>
        </p:txBody>
      </p:sp>
      <p:sp>
        <p:nvSpPr>
          <p:cNvPr id="40" name="Freeform: Shape 39">
            <a:extLst>
              <a:ext uri="{FF2B5EF4-FFF2-40B4-BE49-F238E27FC236}">
                <a16:creationId xmlns:a16="http://schemas.microsoft.com/office/drawing/2014/main" id="{C2BCC826-0F95-4DB1-9DBA-C1F7BD609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55946"/>
            <a:ext cx="12192000" cy="3102054"/>
          </a:xfrm>
          <a:custGeom>
            <a:avLst/>
            <a:gdLst>
              <a:gd name="connsiteX0" fmla="*/ 685801 w 12192000"/>
              <a:gd name="connsiteY0" fmla="*/ 0 h 3102054"/>
              <a:gd name="connsiteX1" fmla="*/ 754064 w 12192000"/>
              <a:gd name="connsiteY1" fmla="*/ 3175 h 3102054"/>
              <a:gd name="connsiteX2" fmla="*/ 814389 w 12192000"/>
              <a:gd name="connsiteY2" fmla="*/ 9525 h 3102054"/>
              <a:gd name="connsiteX3" fmla="*/ 866776 w 12192000"/>
              <a:gd name="connsiteY3" fmla="*/ 20637 h 3102054"/>
              <a:gd name="connsiteX4" fmla="*/ 912814 w 12192000"/>
              <a:gd name="connsiteY4" fmla="*/ 36512 h 3102054"/>
              <a:gd name="connsiteX5" fmla="*/ 954089 w 12192000"/>
              <a:gd name="connsiteY5" fmla="*/ 52387 h 3102054"/>
              <a:gd name="connsiteX6" fmla="*/ 990601 w 12192000"/>
              <a:gd name="connsiteY6" fmla="*/ 68262 h 3102054"/>
              <a:gd name="connsiteX7" fmla="*/ 1028701 w 12192000"/>
              <a:gd name="connsiteY7" fmla="*/ 87312 h 3102054"/>
              <a:gd name="connsiteX8" fmla="*/ 1066801 w 12192000"/>
              <a:gd name="connsiteY8" fmla="*/ 106362 h 3102054"/>
              <a:gd name="connsiteX9" fmla="*/ 1103314 w 12192000"/>
              <a:gd name="connsiteY9" fmla="*/ 125412 h 3102054"/>
              <a:gd name="connsiteX10" fmla="*/ 1144589 w 12192000"/>
              <a:gd name="connsiteY10" fmla="*/ 141287 h 3102054"/>
              <a:gd name="connsiteX11" fmla="*/ 1190626 w 12192000"/>
              <a:gd name="connsiteY11" fmla="*/ 155575 h 3102054"/>
              <a:gd name="connsiteX12" fmla="*/ 1243014 w 12192000"/>
              <a:gd name="connsiteY12" fmla="*/ 166687 h 3102054"/>
              <a:gd name="connsiteX13" fmla="*/ 1303339 w 12192000"/>
              <a:gd name="connsiteY13" fmla="*/ 174625 h 3102054"/>
              <a:gd name="connsiteX14" fmla="*/ 1371601 w 12192000"/>
              <a:gd name="connsiteY14" fmla="*/ 176212 h 3102054"/>
              <a:gd name="connsiteX15" fmla="*/ 1439864 w 12192000"/>
              <a:gd name="connsiteY15" fmla="*/ 174625 h 3102054"/>
              <a:gd name="connsiteX16" fmla="*/ 1500189 w 12192000"/>
              <a:gd name="connsiteY16" fmla="*/ 166687 h 3102054"/>
              <a:gd name="connsiteX17" fmla="*/ 1552576 w 12192000"/>
              <a:gd name="connsiteY17" fmla="*/ 155575 h 3102054"/>
              <a:gd name="connsiteX18" fmla="*/ 1598614 w 12192000"/>
              <a:gd name="connsiteY18" fmla="*/ 141287 h 3102054"/>
              <a:gd name="connsiteX19" fmla="*/ 1639889 w 12192000"/>
              <a:gd name="connsiteY19" fmla="*/ 125412 h 3102054"/>
              <a:gd name="connsiteX20" fmla="*/ 1676401 w 12192000"/>
              <a:gd name="connsiteY20" fmla="*/ 106362 h 3102054"/>
              <a:gd name="connsiteX21" fmla="*/ 1714501 w 12192000"/>
              <a:gd name="connsiteY21" fmla="*/ 87312 h 3102054"/>
              <a:gd name="connsiteX22" fmla="*/ 1752601 w 12192000"/>
              <a:gd name="connsiteY22" fmla="*/ 68262 h 3102054"/>
              <a:gd name="connsiteX23" fmla="*/ 1789114 w 12192000"/>
              <a:gd name="connsiteY23" fmla="*/ 52387 h 3102054"/>
              <a:gd name="connsiteX24" fmla="*/ 1830389 w 12192000"/>
              <a:gd name="connsiteY24" fmla="*/ 36512 h 3102054"/>
              <a:gd name="connsiteX25" fmla="*/ 1876426 w 12192000"/>
              <a:gd name="connsiteY25" fmla="*/ 20637 h 3102054"/>
              <a:gd name="connsiteX26" fmla="*/ 1928814 w 12192000"/>
              <a:gd name="connsiteY26" fmla="*/ 9525 h 3102054"/>
              <a:gd name="connsiteX27" fmla="*/ 1989139 w 12192000"/>
              <a:gd name="connsiteY27" fmla="*/ 3175 h 3102054"/>
              <a:gd name="connsiteX28" fmla="*/ 2057401 w 12192000"/>
              <a:gd name="connsiteY28" fmla="*/ 0 h 3102054"/>
              <a:gd name="connsiteX29" fmla="*/ 2125664 w 12192000"/>
              <a:gd name="connsiteY29" fmla="*/ 3175 h 3102054"/>
              <a:gd name="connsiteX30" fmla="*/ 2185989 w 12192000"/>
              <a:gd name="connsiteY30" fmla="*/ 9525 h 3102054"/>
              <a:gd name="connsiteX31" fmla="*/ 2238376 w 12192000"/>
              <a:gd name="connsiteY31" fmla="*/ 20637 h 3102054"/>
              <a:gd name="connsiteX32" fmla="*/ 2284414 w 12192000"/>
              <a:gd name="connsiteY32" fmla="*/ 36512 h 3102054"/>
              <a:gd name="connsiteX33" fmla="*/ 2325688 w 12192000"/>
              <a:gd name="connsiteY33" fmla="*/ 52387 h 3102054"/>
              <a:gd name="connsiteX34" fmla="*/ 2362201 w 12192000"/>
              <a:gd name="connsiteY34" fmla="*/ 68262 h 3102054"/>
              <a:gd name="connsiteX35" fmla="*/ 2400301 w 12192000"/>
              <a:gd name="connsiteY35" fmla="*/ 87312 h 3102054"/>
              <a:gd name="connsiteX36" fmla="*/ 2438401 w 12192000"/>
              <a:gd name="connsiteY36" fmla="*/ 106362 h 3102054"/>
              <a:gd name="connsiteX37" fmla="*/ 2474913 w 12192000"/>
              <a:gd name="connsiteY37" fmla="*/ 125412 h 3102054"/>
              <a:gd name="connsiteX38" fmla="*/ 2516188 w 12192000"/>
              <a:gd name="connsiteY38" fmla="*/ 141287 h 3102054"/>
              <a:gd name="connsiteX39" fmla="*/ 2562226 w 12192000"/>
              <a:gd name="connsiteY39" fmla="*/ 155575 h 3102054"/>
              <a:gd name="connsiteX40" fmla="*/ 2614614 w 12192000"/>
              <a:gd name="connsiteY40" fmla="*/ 166687 h 3102054"/>
              <a:gd name="connsiteX41" fmla="*/ 2674938 w 12192000"/>
              <a:gd name="connsiteY41" fmla="*/ 174625 h 3102054"/>
              <a:gd name="connsiteX42" fmla="*/ 2743201 w 12192000"/>
              <a:gd name="connsiteY42" fmla="*/ 176212 h 3102054"/>
              <a:gd name="connsiteX43" fmla="*/ 2811464 w 12192000"/>
              <a:gd name="connsiteY43" fmla="*/ 174625 h 3102054"/>
              <a:gd name="connsiteX44" fmla="*/ 2871789 w 12192000"/>
              <a:gd name="connsiteY44" fmla="*/ 166687 h 3102054"/>
              <a:gd name="connsiteX45" fmla="*/ 2924176 w 12192000"/>
              <a:gd name="connsiteY45" fmla="*/ 155575 h 3102054"/>
              <a:gd name="connsiteX46" fmla="*/ 2970214 w 12192000"/>
              <a:gd name="connsiteY46" fmla="*/ 141287 h 3102054"/>
              <a:gd name="connsiteX47" fmla="*/ 3011489 w 12192000"/>
              <a:gd name="connsiteY47" fmla="*/ 125412 h 3102054"/>
              <a:gd name="connsiteX48" fmla="*/ 3048001 w 12192000"/>
              <a:gd name="connsiteY48" fmla="*/ 106362 h 3102054"/>
              <a:gd name="connsiteX49" fmla="*/ 3086101 w 12192000"/>
              <a:gd name="connsiteY49" fmla="*/ 87312 h 3102054"/>
              <a:gd name="connsiteX50" fmla="*/ 3124201 w 12192000"/>
              <a:gd name="connsiteY50" fmla="*/ 68262 h 3102054"/>
              <a:gd name="connsiteX51" fmla="*/ 3160714 w 12192000"/>
              <a:gd name="connsiteY51" fmla="*/ 52387 h 3102054"/>
              <a:gd name="connsiteX52" fmla="*/ 3201989 w 12192000"/>
              <a:gd name="connsiteY52" fmla="*/ 36512 h 3102054"/>
              <a:gd name="connsiteX53" fmla="*/ 3248026 w 12192000"/>
              <a:gd name="connsiteY53" fmla="*/ 20637 h 3102054"/>
              <a:gd name="connsiteX54" fmla="*/ 3300414 w 12192000"/>
              <a:gd name="connsiteY54" fmla="*/ 9525 h 3102054"/>
              <a:gd name="connsiteX55" fmla="*/ 3360739 w 12192000"/>
              <a:gd name="connsiteY55" fmla="*/ 3175 h 3102054"/>
              <a:gd name="connsiteX56" fmla="*/ 3427414 w 12192000"/>
              <a:gd name="connsiteY56" fmla="*/ 0 h 3102054"/>
              <a:gd name="connsiteX57" fmla="*/ 3497264 w 12192000"/>
              <a:gd name="connsiteY57" fmla="*/ 3175 h 3102054"/>
              <a:gd name="connsiteX58" fmla="*/ 3557589 w 12192000"/>
              <a:gd name="connsiteY58" fmla="*/ 9525 h 3102054"/>
              <a:gd name="connsiteX59" fmla="*/ 3609976 w 12192000"/>
              <a:gd name="connsiteY59" fmla="*/ 20637 h 3102054"/>
              <a:gd name="connsiteX60" fmla="*/ 3656014 w 12192000"/>
              <a:gd name="connsiteY60" fmla="*/ 36512 h 3102054"/>
              <a:gd name="connsiteX61" fmla="*/ 3697288 w 12192000"/>
              <a:gd name="connsiteY61" fmla="*/ 52387 h 3102054"/>
              <a:gd name="connsiteX62" fmla="*/ 3733801 w 12192000"/>
              <a:gd name="connsiteY62" fmla="*/ 68262 h 3102054"/>
              <a:gd name="connsiteX63" fmla="*/ 3771901 w 12192000"/>
              <a:gd name="connsiteY63" fmla="*/ 87312 h 3102054"/>
              <a:gd name="connsiteX64" fmla="*/ 3810001 w 12192000"/>
              <a:gd name="connsiteY64" fmla="*/ 106362 h 3102054"/>
              <a:gd name="connsiteX65" fmla="*/ 3846514 w 12192000"/>
              <a:gd name="connsiteY65" fmla="*/ 125412 h 3102054"/>
              <a:gd name="connsiteX66" fmla="*/ 3887789 w 12192000"/>
              <a:gd name="connsiteY66" fmla="*/ 141287 h 3102054"/>
              <a:gd name="connsiteX67" fmla="*/ 3933826 w 12192000"/>
              <a:gd name="connsiteY67" fmla="*/ 155575 h 3102054"/>
              <a:gd name="connsiteX68" fmla="*/ 3986214 w 12192000"/>
              <a:gd name="connsiteY68" fmla="*/ 166687 h 3102054"/>
              <a:gd name="connsiteX69" fmla="*/ 4046539 w 12192000"/>
              <a:gd name="connsiteY69" fmla="*/ 174625 h 3102054"/>
              <a:gd name="connsiteX70" fmla="*/ 4114801 w 12192000"/>
              <a:gd name="connsiteY70" fmla="*/ 176212 h 3102054"/>
              <a:gd name="connsiteX71" fmla="*/ 4183064 w 12192000"/>
              <a:gd name="connsiteY71" fmla="*/ 174625 h 3102054"/>
              <a:gd name="connsiteX72" fmla="*/ 4243388 w 12192000"/>
              <a:gd name="connsiteY72" fmla="*/ 166687 h 3102054"/>
              <a:gd name="connsiteX73" fmla="*/ 4295776 w 12192000"/>
              <a:gd name="connsiteY73" fmla="*/ 155575 h 3102054"/>
              <a:gd name="connsiteX74" fmla="*/ 4341813 w 12192000"/>
              <a:gd name="connsiteY74" fmla="*/ 141287 h 3102054"/>
              <a:gd name="connsiteX75" fmla="*/ 4383088 w 12192000"/>
              <a:gd name="connsiteY75" fmla="*/ 125412 h 3102054"/>
              <a:gd name="connsiteX76" fmla="*/ 4419601 w 12192000"/>
              <a:gd name="connsiteY76" fmla="*/ 106362 h 3102054"/>
              <a:gd name="connsiteX77" fmla="*/ 4495801 w 12192000"/>
              <a:gd name="connsiteY77" fmla="*/ 68262 h 3102054"/>
              <a:gd name="connsiteX78" fmla="*/ 4532314 w 12192000"/>
              <a:gd name="connsiteY78" fmla="*/ 52387 h 3102054"/>
              <a:gd name="connsiteX79" fmla="*/ 4573588 w 12192000"/>
              <a:gd name="connsiteY79" fmla="*/ 36512 h 3102054"/>
              <a:gd name="connsiteX80" fmla="*/ 4619626 w 12192000"/>
              <a:gd name="connsiteY80" fmla="*/ 20637 h 3102054"/>
              <a:gd name="connsiteX81" fmla="*/ 4672013 w 12192000"/>
              <a:gd name="connsiteY81" fmla="*/ 9525 h 3102054"/>
              <a:gd name="connsiteX82" fmla="*/ 4732338 w 12192000"/>
              <a:gd name="connsiteY82" fmla="*/ 3175 h 3102054"/>
              <a:gd name="connsiteX83" fmla="*/ 4800601 w 12192000"/>
              <a:gd name="connsiteY83" fmla="*/ 0 h 3102054"/>
              <a:gd name="connsiteX84" fmla="*/ 4868864 w 12192000"/>
              <a:gd name="connsiteY84" fmla="*/ 3175 h 3102054"/>
              <a:gd name="connsiteX85" fmla="*/ 4929188 w 12192000"/>
              <a:gd name="connsiteY85" fmla="*/ 9525 h 3102054"/>
              <a:gd name="connsiteX86" fmla="*/ 4981576 w 12192000"/>
              <a:gd name="connsiteY86" fmla="*/ 20637 h 3102054"/>
              <a:gd name="connsiteX87" fmla="*/ 5027614 w 12192000"/>
              <a:gd name="connsiteY87" fmla="*/ 36512 h 3102054"/>
              <a:gd name="connsiteX88" fmla="*/ 5068889 w 12192000"/>
              <a:gd name="connsiteY88" fmla="*/ 52387 h 3102054"/>
              <a:gd name="connsiteX89" fmla="*/ 5105402 w 12192000"/>
              <a:gd name="connsiteY89" fmla="*/ 68262 h 3102054"/>
              <a:gd name="connsiteX90" fmla="*/ 5143502 w 12192000"/>
              <a:gd name="connsiteY90" fmla="*/ 87312 h 3102054"/>
              <a:gd name="connsiteX91" fmla="*/ 5181601 w 12192000"/>
              <a:gd name="connsiteY91" fmla="*/ 106362 h 3102054"/>
              <a:gd name="connsiteX92" fmla="*/ 5218115 w 12192000"/>
              <a:gd name="connsiteY92" fmla="*/ 125412 h 3102054"/>
              <a:gd name="connsiteX93" fmla="*/ 5259388 w 12192000"/>
              <a:gd name="connsiteY93" fmla="*/ 141287 h 3102054"/>
              <a:gd name="connsiteX94" fmla="*/ 5305426 w 12192000"/>
              <a:gd name="connsiteY94" fmla="*/ 155575 h 3102054"/>
              <a:gd name="connsiteX95" fmla="*/ 5357813 w 12192000"/>
              <a:gd name="connsiteY95" fmla="*/ 166687 h 3102054"/>
              <a:gd name="connsiteX96" fmla="*/ 5418139 w 12192000"/>
              <a:gd name="connsiteY96" fmla="*/ 174625 h 3102054"/>
              <a:gd name="connsiteX97" fmla="*/ 5486401 w 12192000"/>
              <a:gd name="connsiteY97" fmla="*/ 176212 h 3102054"/>
              <a:gd name="connsiteX98" fmla="*/ 5554663 w 12192000"/>
              <a:gd name="connsiteY98" fmla="*/ 174625 h 3102054"/>
              <a:gd name="connsiteX99" fmla="*/ 5614989 w 12192000"/>
              <a:gd name="connsiteY99" fmla="*/ 166687 h 3102054"/>
              <a:gd name="connsiteX100" fmla="*/ 5667376 w 12192000"/>
              <a:gd name="connsiteY100" fmla="*/ 155575 h 3102054"/>
              <a:gd name="connsiteX101" fmla="*/ 5713414 w 12192000"/>
              <a:gd name="connsiteY101" fmla="*/ 141287 h 3102054"/>
              <a:gd name="connsiteX102" fmla="*/ 5754689 w 12192000"/>
              <a:gd name="connsiteY102" fmla="*/ 125412 h 3102054"/>
              <a:gd name="connsiteX103" fmla="*/ 5791202 w 12192000"/>
              <a:gd name="connsiteY103" fmla="*/ 106362 h 3102054"/>
              <a:gd name="connsiteX104" fmla="*/ 5829302 w 12192000"/>
              <a:gd name="connsiteY104" fmla="*/ 87312 h 3102054"/>
              <a:gd name="connsiteX105" fmla="*/ 5867402 w 12192000"/>
              <a:gd name="connsiteY105" fmla="*/ 68262 h 3102054"/>
              <a:gd name="connsiteX106" fmla="*/ 5903915 w 12192000"/>
              <a:gd name="connsiteY106" fmla="*/ 52387 h 3102054"/>
              <a:gd name="connsiteX107" fmla="*/ 5945189 w 12192000"/>
              <a:gd name="connsiteY107" fmla="*/ 36512 h 3102054"/>
              <a:gd name="connsiteX108" fmla="*/ 5991226 w 12192000"/>
              <a:gd name="connsiteY108" fmla="*/ 20637 h 3102054"/>
              <a:gd name="connsiteX109" fmla="*/ 6043614 w 12192000"/>
              <a:gd name="connsiteY109" fmla="*/ 9525 h 3102054"/>
              <a:gd name="connsiteX110" fmla="*/ 6103939 w 12192000"/>
              <a:gd name="connsiteY110" fmla="*/ 3175 h 3102054"/>
              <a:gd name="connsiteX111" fmla="*/ 6172201 w 12192000"/>
              <a:gd name="connsiteY111" fmla="*/ 0 h 3102054"/>
              <a:gd name="connsiteX112" fmla="*/ 6210301 w 12192000"/>
              <a:gd name="connsiteY112" fmla="*/ 1772 h 3102054"/>
              <a:gd name="connsiteX113" fmla="*/ 6248401 w 12192000"/>
              <a:gd name="connsiteY113" fmla="*/ 0 h 3102054"/>
              <a:gd name="connsiteX114" fmla="*/ 6316664 w 12192000"/>
              <a:gd name="connsiteY114" fmla="*/ 3175 h 3102054"/>
              <a:gd name="connsiteX115" fmla="*/ 6376989 w 12192000"/>
              <a:gd name="connsiteY115" fmla="*/ 9525 h 3102054"/>
              <a:gd name="connsiteX116" fmla="*/ 6429376 w 12192000"/>
              <a:gd name="connsiteY116" fmla="*/ 20637 h 3102054"/>
              <a:gd name="connsiteX117" fmla="*/ 6475414 w 12192000"/>
              <a:gd name="connsiteY117" fmla="*/ 36512 h 3102054"/>
              <a:gd name="connsiteX118" fmla="*/ 6516689 w 12192000"/>
              <a:gd name="connsiteY118" fmla="*/ 52387 h 3102054"/>
              <a:gd name="connsiteX119" fmla="*/ 6553202 w 12192000"/>
              <a:gd name="connsiteY119" fmla="*/ 68262 h 3102054"/>
              <a:gd name="connsiteX120" fmla="*/ 6591302 w 12192000"/>
              <a:gd name="connsiteY120" fmla="*/ 87312 h 3102054"/>
              <a:gd name="connsiteX121" fmla="*/ 6629401 w 12192000"/>
              <a:gd name="connsiteY121" fmla="*/ 106362 h 3102054"/>
              <a:gd name="connsiteX122" fmla="*/ 6665915 w 12192000"/>
              <a:gd name="connsiteY122" fmla="*/ 125412 h 3102054"/>
              <a:gd name="connsiteX123" fmla="*/ 6707189 w 12192000"/>
              <a:gd name="connsiteY123" fmla="*/ 141287 h 3102054"/>
              <a:gd name="connsiteX124" fmla="*/ 6753226 w 12192000"/>
              <a:gd name="connsiteY124" fmla="*/ 155575 h 3102054"/>
              <a:gd name="connsiteX125" fmla="*/ 6805614 w 12192000"/>
              <a:gd name="connsiteY125" fmla="*/ 166687 h 3102054"/>
              <a:gd name="connsiteX126" fmla="*/ 6865939 w 12192000"/>
              <a:gd name="connsiteY126" fmla="*/ 174625 h 3102054"/>
              <a:gd name="connsiteX127" fmla="*/ 6934201 w 12192000"/>
              <a:gd name="connsiteY127" fmla="*/ 176212 h 3102054"/>
              <a:gd name="connsiteX128" fmla="*/ 7002464 w 12192000"/>
              <a:gd name="connsiteY128" fmla="*/ 174625 h 3102054"/>
              <a:gd name="connsiteX129" fmla="*/ 7062789 w 12192000"/>
              <a:gd name="connsiteY129" fmla="*/ 166687 h 3102054"/>
              <a:gd name="connsiteX130" fmla="*/ 7115176 w 12192000"/>
              <a:gd name="connsiteY130" fmla="*/ 155575 h 3102054"/>
              <a:gd name="connsiteX131" fmla="*/ 7161214 w 12192000"/>
              <a:gd name="connsiteY131" fmla="*/ 141287 h 3102054"/>
              <a:gd name="connsiteX132" fmla="*/ 7202489 w 12192000"/>
              <a:gd name="connsiteY132" fmla="*/ 125412 h 3102054"/>
              <a:gd name="connsiteX133" fmla="*/ 7239001 w 12192000"/>
              <a:gd name="connsiteY133" fmla="*/ 106362 h 3102054"/>
              <a:gd name="connsiteX134" fmla="*/ 7277101 w 12192000"/>
              <a:gd name="connsiteY134" fmla="*/ 87312 h 3102054"/>
              <a:gd name="connsiteX135" fmla="*/ 7315201 w 12192000"/>
              <a:gd name="connsiteY135" fmla="*/ 68262 h 3102054"/>
              <a:gd name="connsiteX136" fmla="*/ 7351714 w 12192000"/>
              <a:gd name="connsiteY136" fmla="*/ 52387 h 3102054"/>
              <a:gd name="connsiteX137" fmla="*/ 7392989 w 12192000"/>
              <a:gd name="connsiteY137" fmla="*/ 36512 h 3102054"/>
              <a:gd name="connsiteX138" fmla="*/ 7439026 w 12192000"/>
              <a:gd name="connsiteY138" fmla="*/ 20637 h 3102054"/>
              <a:gd name="connsiteX139" fmla="*/ 7491414 w 12192000"/>
              <a:gd name="connsiteY139" fmla="*/ 9525 h 3102054"/>
              <a:gd name="connsiteX140" fmla="*/ 7551739 w 12192000"/>
              <a:gd name="connsiteY140" fmla="*/ 3175 h 3102054"/>
              <a:gd name="connsiteX141" fmla="*/ 7620001 w 12192000"/>
              <a:gd name="connsiteY141" fmla="*/ 0 h 3102054"/>
              <a:gd name="connsiteX142" fmla="*/ 7688264 w 12192000"/>
              <a:gd name="connsiteY142" fmla="*/ 3175 h 3102054"/>
              <a:gd name="connsiteX143" fmla="*/ 7748589 w 12192000"/>
              <a:gd name="connsiteY143" fmla="*/ 9525 h 3102054"/>
              <a:gd name="connsiteX144" fmla="*/ 7800976 w 12192000"/>
              <a:gd name="connsiteY144" fmla="*/ 20637 h 3102054"/>
              <a:gd name="connsiteX145" fmla="*/ 7847014 w 12192000"/>
              <a:gd name="connsiteY145" fmla="*/ 36512 h 3102054"/>
              <a:gd name="connsiteX146" fmla="*/ 7888289 w 12192000"/>
              <a:gd name="connsiteY146" fmla="*/ 52387 h 3102054"/>
              <a:gd name="connsiteX147" fmla="*/ 7924801 w 12192000"/>
              <a:gd name="connsiteY147" fmla="*/ 68262 h 3102054"/>
              <a:gd name="connsiteX148" fmla="*/ 7962901 w 12192000"/>
              <a:gd name="connsiteY148" fmla="*/ 87312 h 3102054"/>
              <a:gd name="connsiteX149" fmla="*/ 8001001 w 12192000"/>
              <a:gd name="connsiteY149" fmla="*/ 106362 h 3102054"/>
              <a:gd name="connsiteX150" fmla="*/ 8037514 w 12192000"/>
              <a:gd name="connsiteY150" fmla="*/ 125412 h 3102054"/>
              <a:gd name="connsiteX151" fmla="*/ 8078789 w 12192000"/>
              <a:gd name="connsiteY151" fmla="*/ 141287 h 3102054"/>
              <a:gd name="connsiteX152" fmla="*/ 8124826 w 12192000"/>
              <a:gd name="connsiteY152" fmla="*/ 155575 h 3102054"/>
              <a:gd name="connsiteX153" fmla="*/ 8177214 w 12192000"/>
              <a:gd name="connsiteY153" fmla="*/ 166687 h 3102054"/>
              <a:gd name="connsiteX154" fmla="*/ 8237539 w 12192000"/>
              <a:gd name="connsiteY154" fmla="*/ 174625 h 3102054"/>
              <a:gd name="connsiteX155" fmla="*/ 8305801 w 12192000"/>
              <a:gd name="connsiteY155" fmla="*/ 176212 h 3102054"/>
              <a:gd name="connsiteX156" fmla="*/ 8374064 w 12192000"/>
              <a:gd name="connsiteY156" fmla="*/ 174625 h 3102054"/>
              <a:gd name="connsiteX157" fmla="*/ 8434388 w 12192000"/>
              <a:gd name="connsiteY157" fmla="*/ 166687 h 3102054"/>
              <a:gd name="connsiteX158" fmla="*/ 8486776 w 12192000"/>
              <a:gd name="connsiteY158" fmla="*/ 155575 h 3102054"/>
              <a:gd name="connsiteX159" fmla="*/ 8532814 w 12192000"/>
              <a:gd name="connsiteY159" fmla="*/ 141287 h 3102054"/>
              <a:gd name="connsiteX160" fmla="*/ 8574088 w 12192000"/>
              <a:gd name="connsiteY160" fmla="*/ 125412 h 3102054"/>
              <a:gd name="connsiteX161" fmla="*/ 8610600 w 12192000"/>
              <a:gd name="connsiteY161" fmla="*/ 106362 h 3102054"/>
              <a:gd name="connsiteX162" fmla="*/ 8648700 w 12192000"/>
              <a:gd name="connsiteY162" fmla="*/ 87312 h 3102054"/>
              <a:gd name="connsiteX163" fmla="*/ 8686800 w 12192000"/>
              <a:gd name="connsiteY163" fmla="*/ 68262 h 3102054"/>
              <a:gd name="connsiteX164" fmla="*/ 8723314 w 12192000"/>
              <a:gd name="connsiteY164" fmla="*/ 52387 h 3102054"/>
              <a:gd name="connsiteX165" fmla="*/ 8764588 w 12192000"/>
              <a:gd name="connsiteY165" fmla="*/ 36512 h 3102054"/>
              <a:gd name="connsiteX166" fmla="*/ 8810626 w 12192000"/>
              <a:gd name="connsiteY166" fmla="*/ 20637 h 3102054"/>
              <a:gd name="connsiteX167" fmla="*/ 8863014 w 12192000"/>
              <a:gd name="connsiteY167" fmla="*/ 9525 h 3102054"/>
              <a:gd name="connsiteX168" fmla="*/ 8923338 w 12192000"/>
              <a:gd name="connsiteY168" fmla="*/ 3175 h 3102054"/>
              <a:gd name="connsiteX169" fmla="*/ 8990014 w 12192000"/>
              <a:gd name="connsiteY169" fmla="*/ 0 h 3102054"/>
              <a:gd name="connsiteX170" fmla="*/ 9059864 w 12192000"/>
              <a:gd name="connsiteY170" fmla="*/ 3175 h 3102054"/>
              <a:gd name="connsiteX171" fmla="*/ 9120188 w 12192000"/>
              <a:gd name="connsiteY171" fmla="*/ 9525 h 3102054"/>
              <a:gd name="connsiteX172" fmla="*/ 9172576 w 12192000"/>
              <a:gd name="connsiteY172" fmla="*/ 20637 h 3102054"/>
              <a:gd name="connsiteX173" fmla="*/ 9218614 w 12192000"/>
              <a:gd name="connsiteY173" fmla="*/ 36512 h 3102054"/>
              <a:gd name="connsiteX174" fmla="*/ 9259888 w 12192000"/>
              <a:gd name="connsiteY174" fmla="*/ 52387 h 3102054"/>
              <a:gd name="connsiteX175" fmla="*/ 9296400 w 12192000"/>
              <a:gd name="connsiteY175" fmla="*/ 68262 h 3102054"/>
              <a:gd name="connsiteX176" fmla="*/ 9334500 w 12192000"/>
              <a:gd name="connsiteY176" fmla="*/ 87312 h 3102054"/>
              <a:gd name="connsiteX177" fmla="*/ 9372600 w 12192000"/>
              <a:gd name="connsiteY177" fmla="*/ 106362 h 3102054"/>
              <a:gd name="connsiteX178" fmla="*/ 9409114 w 12192000"/>
              <a:gd name="connsiteY178" fmla="*/ 125412 h 3102054"/>
              <a:gd name="connsiteX179" fmla="*/ 9450388 w 12192000"/>
              <a:gd name="connsiteY179" fmla="*/ 141287 h 3102054"/>
              <a:gd name="connsiteX180" fmla="*/ 9496426 w 12192000"/>
              <a:gd name="connsiteY180" fmla="*/ 155575 h 3102054"/>
              <a:gd name="connsiteX181" fmla="*/ 9548814 w 12192000"/>
              <a:gd name="connsiteY181" fmla="*/ 166687 h 3102054"/>
              <a:gd name="connsiteX182" fmla="*/ 9609138 w 12192000"/>
              <a:gd name="connsiteY182" fmla="*/ 174625 h 3102054"/>
              <a:gd name="connsiteX183" fmla="*/ 9677400 w 12192000"/>
              <a:gd name="connsiteY183" fmla="*/ 176212 h 3102054"/>
              <a:gd name="connsiteX184" fmla="*/ 9745664 w 12192000"/>
              <a:gd name="connsiteY184" fmla="*/ 174625 h 3102054"/>
              <a:gd name="connsiteX185" fmla="*/ 9805988 w 12192000"/>
              <a:gd name="connsiteY185" fmla="*/ 166687 h 3102054"/>
              <a:gd name="connsiteX186" fmla="*/ 9858376 w 12192000"/>
              <a:gd name="connsiteY186" fmla="*/ 155575 h 3102054"/>
              <a:gd name="connsiteX187" fmla="*/ 9904414 w 12192000"/>
              <a:gd name="connsiteY187" fmla="*/ 141287 h 3102054"/>
              <a:gd name="connsiteX188" fmla="*/ 9945688 w 12192000"/>
              <a:gd name="connsiteY188" fmla="*/ 125412 h 3102054"/>
              <a:gd name="connsiteX189" fmla="*/ 9982200 w 12192000"/>
              <a:gd name="connsiteY189" fmla="*/ 106362 h 3102054"/>
              <a:gd name="connsiteX190" fmla="*/ 10058400 w 12192000"/>
              <a:gd name="connsiteY190" fmla="*/ 68262 h 3102054"/>
              <a:gd name="connsiteX191" fmla="*/ 10094914 w 12192000"/>
              <a:gd name="connsiteY191" fmla="*/ 52387 h 3102054"/>
              <a:gd name="connsiteX192" fmla="*/ 10136188 w 12192000"/>
              <a:gd name="connsiteY192" fmla="*/ 36512 h 3102054"/>
              <a:gd name="connsiteX193" fmla="*/ 10182226 w 12192000"/>
              <a:gd name="connsiteY193" fmla="*/ 20637 h 3102054"/>
              <a:gd name="connsiteX194" fmla="*/ 10234614 w 12192000"/>
              <a:gd name="connsiteY194" fmla="*/ 9525 h 3102054"/>
              <a:gd name="connsiteX195" fmla="*/ 10294938 w 12192000"/>
              <a:gd name="connsiteY195" fmla="*/ 3175 h 3102054"/>
              <a:gd name="connsiteX196" fmla="*/ 10363200 w 12192000"/>
              <a:gd name="connsiteY196" fmla="*/ 0 h 3102054"/>
              <a:gd name="connsiteX197" fmla="*/ 10431464 w 12192000"/>
              <a:gd name="connsiteY197" fmla="*/ 3175 h 3102054"/>
              <a:gd name="connsiteX198" fmla="*/ 10491788 w 12192000"/>
              <a:gd name="connsiteY198" fmla="*/ 9525 h 3102054"/>
              <a:gd name="connsiteX199" fmla="*/ 10544176 w 12192000"/>
              <a:gd name="connsiteY199" fmla="*/ 20637 h 3102054"/>
              <a:gd name="connsiteX200" fmla="*/ 10590214 w 12192000"/>
              <a:gd name="connsiteY200" fmla="*/ 36512 h 3102054"/>
              <a:gd name="connsiteX201" fmla="*/ 10631488 w 12192000"/>
              <a:gd name="connsiteY201" fmla="*/ 52387 h 3102054"/>
              <a:gd name="connsiteX202" fmla="*/ 10668000 w 12192000"/>
              <a:gd name="connsiteY202" fmla="*/ 68262 h 3102054"/>
              <a:gd name="connsiteX203" fmla="*/ 10706100 w 12192000"/>
              <a:gd name="connsiteY203" fmla="*/ 87312 h 3102054"/>
              <a:gd name="connsiteX204" fmla="*/ 10744200 w 12192000"/>
              <a:gd name="connsiteY204" fmla="*/ 106362 h 3102054"/>
              <a:gd name="connsiteX205" fmla="*/ 10780714 w 12192000"/>
              <a:gd name="connsiteY205" fmla="*/ 125412 h 3102054"/>
              <a:gd name="connsiteX206" fmla="*/ 10821988 w 12192000"/>
              <a:gd name="connsiteY206" fmla="*/ 141287 h 3102054"/>
              <a:gd name="connsiteX207" fmla="*/ 10868026 w 12192000"/>
              <a:gd name="connsiteY207" fmla="*/ 155575 h 3102054"/>
              <a:gd name="connsiteX208" fmla="*/ 10920414 w 12192000"/>
              <a:gd name="connsiteY208" fmla="*/ 166687 h 3102054"/>
              <a:gd name="connsiteX209" fmla="*/ 10980738 w 12192000"/>
              <a:gd name="connsiteY209" fmla="*/ 174625 h 3102054"/>
              <a:gd name="connsiteX210" fmla="*/ 11049000 w 12192000"/>
              <a:gd name="connsiteY210" fmla="*/ 176212 h 3102054"/>
              <a:gd name="connsiteX211" fmla="*/ 11117264 w 12192000"/>
              <a:gd name="connsiteY211" fmla="*/ 174625 h 3102054"/>
              <a:gd name="connsiteX212" fmla="*/ 11177588 w 12192000"/>
              <a:gd name="connsiteY212" fmla="*/ 166687 h 3102054"/>
              <a:gd name="connsiteX213" fmla="*/ 11229976 w 12192000"/>
              <a:gd name="connsiteY213" fmla="*/ 155575 h 3102054"/>
              <a:gd name="connsiteX214" fmla="*/ 11276014 w 12192000"/>
              <a:gd name="connsiteY214" fmla="*/ 141287 h 3102054"/>
              <a:gd name="connsiteX215" fmla="*/ 11317288 w 12192000"/>
              <a:gd name="connsiteY215" fmla="*/ 125412 h 3102054"/>
              <a:gd name="connsiteX216" fmla="*/ 11353800 w 12192000"/>
              <a:gd name="connsiteY216" fmla="*/ 106362 h 3102054"/>
              <a:gd name="connsiteX217" fmla="*/ 11391900 w 12192000"/>
              <a:gd name="connsiteY217" fmla="*/ 87312 h 3102054"/>
              <a:gd name="connsiteX218" fmla="*/ 11430000 w 12192000"/>
              <a:gd name="connsiteY218" fmla="*/ 68263 h 3102054"/>
              <a:gd name="connsiteX219" fmla="*/ 11466514 w 12192000"/>
              <a:gd name="connsiteY219" fmla="*/ 52388 h 3102054"/>
              <a:gd name="connsiteX220" fmla="*/ 11507788 w 12192000"/>
              <a:gd name="connsiteY220" fmla="*/ 36513 h 3102054"/>
              <a:gd name="connsiteX221" fmla="*/ 11553826 w 12192000"/>
              <a:gd name="connsiteY221" fmla="*/ 20638 h 3102054"/>
              <a:gd name="connsiteX222" fmla="*/ 11606214 w 12192000"/>
              <a:gd name="connsiteY222" fmla="*/ 9525 h 3102054"/>
              <a:gd name="connsiteX223" fmla="*/ 11666538 w 12192000"/>
              <a:gd name="connsiteY223" fmla="*/ 3175 h 3102054"/>
              <a:gd name="connsiteX224" fmla="*/ 11734800 w 12192000"/>
              <a:gd name="connsiteY224" fmla="*/ 0 h 3102054"/>
              <a:gd name="connsiteX225" fmla="*/ 11803064 w 12192000"/>
              <a:gd name="connsiteY225" fmla="*/ 3175 h 3102054"/>
              <a:gd name="connsiteX226" fmla="*/ 11863388 w 12192000"/>
              <a:gd name="connsiteY226" fmla="*/ 9525 h 3102054"/>
              <a:gd name="connsiteX227" fmla="*/ 11915776 w 12192000"/>
              <a:gd name="connsiteY227" fmla="*/ 20638 h 3102054"/>
              <a:gd name="connsiteX228" fmla="*/ 11961814 w 12192000"/>
              <a:gd name="connsiteY228" fmla="*/ 36513 h 3102054"/>
              <a:gd name="connsiteX229" fmla="*/ 12003088 w 12192000"/>
              <a:gd name="connsiteY229" fmla="*/ 52388 h 3102054"/>
              <a:gd name="connsiteX230" fmla="*/ 12039600 w 12192000"/>
              <a:gd name="connsiteY230" fmla="*/ 68263 h 3102054"/>
              <a:gd name="connsiteX231" fmla="*/ 12077700 w 12192000"/>
              <a:gd name="connsiteY231" fmla="*/ 87313 h 3102054"/>
              <a:gd name="connsiteX232" fmla="*/ 12115800 w 12192000"/>
              <a:gd name="connsiteY232" fmla="*/ 106363 h 3102054"/>
              <a:gd name="connsiteX233" fmla="*/ 12152314 w 12192000"/>
              <a:gd name="connsiteY233" fmla="*/ 125413 h 3102054"/>
              <a:gd name="connsiteX234" fmla="*/ 12192000 w 12192000"/>
              <a:gd name="connsiteY234" fmla="*/ 140677 h 3102054"/>
              <a:gd name="connsiteX235" fmla="*/ 12192000 w 12192000"/>
              <a:gd name="connsiteY235" fmla="*/ 885826 h 3102054"/>
              <a:gd name="connsiteX236" fmla="*/ 12191999 w 12192000"/>
              <a:gd name="connsiteY236" fmla="*/ 885826 h 3102054"/>
              <a:gd name="connsiteX237" fmla="*/ 12191999 w 12192000"/>
              <a:gd name="connsiteY237" fmla="*/ 3102054 h 3102054"/>
              <a:gd name="connsiteX238" fmla="*/ 0 w 12192000"/>
              <a:gd name="connsiteY238" fmla="*/ 3102054 h 3102054"/>
              <a:gd name="connsiteX239" fmla="*/ 0 w 12192000"/>
              <a:gd name="connsiteY239" fmla="*/ 638254 h 3102054"/>
              <a:gd name="connsiteX240" fmla="*/ 1 w 12192000"/>
              <a:gd name="connsiteY240" fmla="*/ 638254 h 3102054"/>
              <a:gd name="connsiteX241" fmla="*/ 1 w 12192000"/>
              <a:gd name="connsiteY241" fmla="*/ 176212 h 3102054"/>
              <a:gd name="connsiteX242" fmla="*/ 68264 w 12192000"/>
              <a:gd name="connsiteY242" fmla="*/ 174625 h 3102054"/>
              <a:gd name="connsiteX243" fmla="*/ 128589 w 12192000"/>
              <a:gd name="connsiteY243" fmla="*/ 166687 h 3102054"/>
              <a:gd name="connsiteX244" fmla="*/ 180976 w 12192000"/>
              <a:gd name="connsiteY244" fmla="*/ 155575 h 3102054"/>
              <a:gd name="connsiteX245" fmla="*/ 227014 w 12192000"/>
              <a:gd name="connsiteY245" fmla="*/ 141287 h 3102054"/>
              <a:gd name="connsiteX246" fmla="*/ 268289 w 12192000"/>
              <a:gd name="connsiteY246" fmla="*/ 125412 h 3102054"/>
              <a:gd name="connsiteX247" fmla="*/ 304801 w 12192000"/>
              <a:gd name="connsiteY247" fmla="*/ 106362 h 3102054"/>
              <a:gd name="connsiteX248" fmla="*/ 342901 w 12192000"/>
              <a:gd name="connsiteY248" fmla="*/ 87312 h 3102054"/>
              <a:gd name="connsiteX249" fmla="*/ 381001 w 12192000"/>
              <a:gd name="connsiteY249" fmla="*/ 68262 h 3102054"/>
              <a:gd name="connsiteX250" fmla="*/ 417514 w 12192000"/>
              <a:gd name="connsiteY250" fmla="*/ 52387 h 3102054"/>
              <a:gd name="connsiteX251" fmla="*/ 458789 w 12192000"/>
              <a:gd name="connsiteY251" fmla="*/ 36512 h 3102054"/>
              <a:gd name="connsiteX252" fmla="*/ 504826 w 12192000"/>
              <a:gd name="connsiteY252" fmla="*/ 20637 h 3102054"/>
              <a:gd name="connsiteX253" fmla="*/ 557214 w 12192000"/>
              <a:gd name="connsiteY253" fmla="*/ 9525 h 3102054"/>
              <a:gd name="connsiteX254" fmla="*/ 617539 w 12192000"/>
              <a:gd name="connsiteY254" fmla="*/ 3175 h 31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3102054">
                <a:moveTo>
                  <a:pt x="685801" y="0"/>
                </a:moveTo>
                <a:lnTo>
                  <a:pt x="754064" y="3175"/>
                </a:lnTo>
                <a:lnTo>
                  <a:pt x="814389" y="9525"/>
                </a:lnTo>
                <a:lnTo>
                  <a:pt x="866776" y="20637"/>
                </a:lnTo>
                <a:lnTo>
                  <a:pt x="912814" y="36512"/>
                </a:lnTo>
                <a:lnTo>
                  <a:pt x="954089" y="52387"/>
                </a:lnTo>
                <a:lnTo>
                  <a:pt x="990601" y="68262"/>
                </a:lnTo>
                <a:lnTo>
                  <a:pt x="1028701" y="87312"/>
                </a:lnTo>
                <a:lnTo>
                  <a:pt x="1066801" y="106362"/>
                </a:lnTo>
                <a:lnTo>
                  <a:pt x="1103314" y="125412"/>
                </a:lnTo>
                <a:lnTo>
                  <a:pt x="1144589" y="141287"/>
                </a:lnTo>
                <a:lnTo>
                  <a:pt x="1190626" y="155575"/>
                </a:lnTo>
                <a:lnTo>
                  <a:pt x="1243014" y="166687"/>
                </a:lnTo>
                <a:lnTo>
                  <a:pt x="1303339" y="174625"/>
                </a:lnTo>
                <a:lnTo>
                  <a:pt x="1371601" y="176212"/>
                </a:lnTo>
                <a:lnTo>
                  <a:pt x="1439864" y="174625"/>
                </a:lnTo>
                <a:lnTo>
                  <a:pt x="1500189" y="166687"/>
                </a:lnTo>
                <a:lnTo>
                  <a:pt x="1552576" y="155575"/>
                </a:lnTo>
                <a:lnTo>
                  <a:pt x="1598614" y="141287"/>
                </a:lnTo>
                <a:lnTo>
                  <a:pt x="1639889" y="125412"/>
                </a:lnTo>
                <a:lnTo>
                  <a:pt x="1676401" y="106362"/>
                </a:lnTo>
                <a:lnTo>
                  <a:pt x="1714501" y="87312"/>
                </a:lnTo>
                <a:lnTo>
                  <a:pt x="1752601" y="68262"/>
                </a:lnTo>
                <a:lnTo>
                  <a:pt x="1789114" y="52387"/>
                </a:lnTo>
                <a:lnTo>
                  <a:pt x="1830389" y="36512"/>
                </a:lnTo>
                <a:lnTo>
                  <a:pt x="1876426" y="20637"/>
                </a:lnTo>
                <a:lnTo>
                  <a:pt x="1928814" y="9525"/>
                </a:lnTo>
                <a:lnTo>
                  <a:pt x="1989139" y="3175"/>
                </a:lnTo>
                <a:lnTo>
                  <a:pt x="2057401" y="0"/>
                </a:lnTo>
                <a:lnTo>
                  <a:pt x="2125664" y="3175"/>
                </a:lnTo>
                <a:lnTo>
                  <a:pt x="2185989" y="9525"/>
                </a:lnTo>
                <a:lnTo>
                  <a:pt x="2238376" y="20637"/>
                </a:lnTo>
                <a:lnTo>
                  <a:pt x="2284414" y="36512"/>
                </a:lnTo>
                <a:lnTo>
                  <a:pt x="2325688" y="52387"/>
                </a:lnTo>
                <a:lnTo>
                  <a:pt x="2362201" y="68262"/>
                </a:lnTo>
                <a:lnTo>
                  <a:pt x="2400301" y="87312"/>
                </a:lnTo>
                <a:lnTo>
                  <a:pt x="2438401" y="106362"/>
                </a:lnTo>
                <a:lnTo>
                  <a:pt x="2474913" y="125412"/>
                </a:lnTo>
                <a:lnTo>
                  <a:pt x="2516188" y="141287"/>
                </a:lnTo>
                <a:lnTo>
                  <a:pt x="2562226" y="155575"/>
                </a:lnTo>
                <a:lnTo>
                  <a:pt x="2614614" y="166687"/>
                </a:lnTo>
                <a:lnTo>
                  <a:pt x="2674938" y="174625"/>
                </a:lnTo>
                <a:lnTo>
                  <a:pt x="2743201" y="176212"/>
                </a:lnTo>
                <a:lnTo>
                  <a:pt x="2811464" y="174625"/>
                </a:lnTo>
                <a:lnTo>
                  <a:pt x="2871789" y="166687"/>
                </a:lnTo>
                <a:lnTo>
                  <a:pt x="2924176" y="155575"/>
                </a:lnTo>
                <a:lnTo>
                  <a:pt x="2970214" y="141287"/>
                </a:lnTo>
                <a:lnTo>
                  <a:pt x="3011489" y="125412"/>
                </a:lnTo>
                <a:lnTo>
                  <a:pt x="3048001" y="106362"/>
                </a:lnTo>
                <a:lnTo>
                  <a:pt x="3086101" y="87312"/>
                </a:lnTo>
                <a:lnTo>
                  <a:pt x="3124201" y="68262"/>
                </a:lnTo>
                <a:lnTo>
                  <a:pt x="3160714" y="52387"/>
                </a:lnTo>
                <a:lnTo>
                  <a:pt x="3201989" y="36512"/>
                </a:lnTo>
                <a:lnTo>
                  <a:pt x="3248026" y="20637"/>
                </a:lnTo>
                <a:lnTo>
                  <a:pt x="3300414" y="9525"/>
                </a:lnTo>
                <a:lnTo>
                  <a:pt x="3360739" y="3175"/>
                </a:lnTo>
                <a:lnTo>
                  <a:pt x="3427414" y="0"/>
                </a:lnTo>
                <a:lnTo>
                  <a:pt x="3497264" y="3175"/>
                </a:lnTo>
                <a:lnTo>
                  <a:pt x="3557589" y="9525"/>
                </a:lnTo>
                <a:lnTo>
                  <a:pt x="3609976" y="20637"/>
                </a:lnTo>
                <a:lnTo>
                  <a:pt x="3656014" y="36512"/>
                </a:lnTo>
                <a:lnTo>
                  <a:pt x="3697288" y="52387"/>
                </a:lnTo>
                <a:lnTo>
                  <a:pt x="3733801" y="68262"/>
                </a:lnTo>
                <a:lnTo>
                  <a:pt x="3771901" y="87312"/>
                </a:lnTo>
                <a:lnTo>
                  <a:pt x="3810001" y="106362"/>
                </a:lnTo>
                <a:lnTo>
                  <a:pt x="3846514" y="125412"/>
                </a:lnTo>
                <a:lnTo>
                  <a:pt x="3887789" y="141287"/>
                </a:lnTo>
                <a:lnTo>
                  <a:pt x="3933826" y="155575"/>
                </a:lnTo>
                <a:lnTo>
                  <a:pt x="3986214" y="166687"/>
                </a:lnTo>
                <a:lnTo>
                  <a:pt x="4046539" y="174625"/>
                </a:lnTo>
                <a:lnTo>
                  <a:pt x="4114801" y="176212"/>
                </a:lnTo>
                <a:lnTo>
                  <a:pt x="4183064" y="174625"/>
                </a:lnTo>
                <a:lnTo>
                  <a:pt x="4243388" y="166687"/>
                </a:lnTo>
                <a:lnTo>
                  <a:pt x="4295776" y="155575"/>
                </a:lnTo>
                <a:lnTo>
                  <a:pt x="4341813" y="141287"/>
                </a:lnTo>
                <a:lnTo>
                  <a:pt x="4383088" y="125412"/>
                </a:lnTo>
                <a:lnTo>
                  <a:pt x="4419601" y="106362"/>
                </a:lnTo>
                <a:lnTo>
                  <a:pt x="4495801" y="68262"/>
                </a:lnTo>
                <a:lnTo>
                  <a:pt x="4532314" y="52387"/>
                </a:lnTo>
                <a:lnTo>
                  <a:pt x="4573588" y="36512"/>
                </a:lnTo>
                <a:lnTo>
                  <a:pt x="4619626" y="20637"/>
                </a:lnTo>
                <a:lnTo>
                  <a:pt x="4672013" y="9525"/>
                </a:lnTo>
                <a:lnTo>
                  <a:pt x="4732338" y="3175"/>
                </a:lnTo>
                <a:lnTo>
                  <a:pt x="4800601" y="0"/>
                </a:lnTo>
                <a:lnTo>
                  <a:pt x="4868864" y="3175"/>
                </a:lnTo>
                <a:lnTo>
                  <a:pt x="4929188" y="9525"/>
                </a:lnTo>
                <a:lnTo>
                  <a:pt x="4981576" y="20637"/>
                </a:lnTo>
                <a:lnTo>
                  <a:pt x="5027614" y="36512"/>
                </a:lnTo>
                <a:lnTo>
                  <a:pt x="5068889" y="52387"/>
                </a:lnTo>
                <a:lnTo>
                  <a:pt x="5105402" y="68262"/>
                </a:lnTo>
                <a:lnTo>
                  <a:pt x="5143502" y="87312"/>
                </a:lnTo>
                <a:lnTo>
                  <a:pt x="5181601" y="106362"/>
                </a:lnTo>
                <a:lnTo>
                  <a:pt x="5218115" y="125412"/>
                </a:lnTo>
                <a:lnTo>
                  <a:pt x="5259388" y="141287"/>
                </a:lnTo>
                <a:lnTo>
                  <a:pt x="5305426" y="155575"/>
                </a:lnTo>
                <a:lnTo>
                  <a:pt x="5357813" y="166687"/>
                </a:lnTo>
                <a:lnTo>
                  <a:pt x="5418139" y="174625"/>
                </a:lnTo>
                <a:lnTo>
                  <a:pt x="5486401" y="176212"/>
                </a:lnTo>
                <a:lnTo>
                  <a:pt x="5554663" y="174625"/>
                </a:lnTo>
                <a:lnTo>
                  <a:pt x="5614989" y="166687"/>
                </a:lnTo>
                <a:lnTo>
                  <a:pt x="5667376" y="155575"/>
                </a:lnTo>
                <a:lnTo>
                  <a:pt x="5713414" y="141287"/>
                </a:lnTo>
                <a:lnTo>
                  <a:pt x="5754689" y="125412"/>
                </a:lnTo>
                <a:lnTo>
                  <a:pt x="5791202" y="106362"/>
                </a:lnTo>
                <a:lnTo>
                  <a:pt x="5829302" y="87312"/>
                </a:lnTo>
                <a:lnTo>
                  <a:pt x="5867402" y="68262"/>
                </a:lnTo>
                <a:lnTo>
                  <a:pt x="5903915" y="52387"/>
                </a:lnTo>
                <a:lnTo>
                  <a:pt x="5945189" y="36512"/>
                </a:lnTo>
                <a:lnTo>
                  <a:pt x="5991226" y="20637"/>
                </a:lnTo>
                <a:lnTo>
                  <a:pt x="6043614" y="9525"/>
                </a:lnTo>
                <a:lnTo>
                  <a:pt x="6103939" y="3175"/>
                </a:lnTo>
                <a:lnTo>
                  <a:pt x="6172201" y="0"/>
                </a:lnTo>
                <a:lnTo>
                  <a:pt x="6210301" y="1772"/>
                </a:lnTo>
                <a:lnTo>
                  <a:pt x="6248401" y="0"/>
                </a:lnTo>
                <a:lnTo>
                  <a:pt x="6316664" y="3175"/>
                </a:lnTo>
                <a:lnTo>
                  <a:pt x="6376989" y="9525"/>
                </a:lnTo>
                <a:lnTo>
                  <a:pt x="6429376" y="20637"/>
                </a:lnTo>
                <a:lnTo>
                  <a:pt x="6475414" y="36512"/>
                </a:lnTo>
                <a:lnTo>
                  <a:pt x="6516689" y="52387"/>
                </a:lnTo>
                <a:lnTo>
                  <a:pt x="6553202" y="68262"/>
                </a:lnTo>
                <a:lnTo>
                  <a:pt x="6591302" y="87312"/>
                </a:lnTo>
                <a:lnTo>
                  <a:pt x="6629401" y="106362"/>
                </a:lnTo>
                <a:lnTo>
                  <a:pt x="6665915" y="125412"/>
                </a:lnTo>
                <a:lnTo>
                  <a:pt x="6707189" y="141287"/>
                </a:lnTo>
                <a:lnTo>
                  <a:pt x="6753226" y="155575"/>
                </a:lnTo>
                <a:lnTo>
                  <a:pt x="6805614" y="166687"/>
                </a:lnTo>
                <a:lnTo>
                  <a:pt x="6865939" y="174625"/>
                </a:lnTo>
                <a:lnTo>
                  <a:pt x="6934201" y="176212"/>
                </a:lnTo>
                <a:lnTo>
                  <a:pt x="7002464" y="174625"/>
                </a:lnTo>
                <a:lnTo>
                  <a:pt x="7062789" y="166687"/>
                </a:lnTo>
                <a:lnTo>
                  <a:pt x="7115176" y="155575"/>
                </a:lnTo>
                <a:lnTo>
                  <a:pt x="7161214" y="141287"/>
                </a:lnTo>
                <a:lnTo>
                  <a:pt x="7202489" y="125412"/>
                </a:lnTo>
                <a:lnTo>
                  <a:pt x="7239001" y="106362"/>
                </a:lnTo>
                <a:lnTo>
                  <a:pt x="7277101" y="87312"/>
                </a:lnTo>
                <a:lnTo>
                  <a:pt x="7315201" y="68262"/>
                </a:lnTo>
                <a:lnTo>
                  <a:pt x="7351714" y="52387"/>
                </a:lnTo>
                <a:lnTo>
                  <a:pt x="7392989" y="36512"/>
                </a:lnTo>
                <a:lnTo>
                  <a:pt x="7439026" y="20637"/>
                </a:lnTo>
                <a:lnTo>
                  <a:pt x="7491414" y="9525"/>
                </a:lnTo>
                <a:lnTo>
                  <a:pt x="7551739" y="3175"/>
                </a:lnTo>
                <a:lnTo>
                  <a:pt x="7620001" y="0"/>
                </a:lnTo>
                <a:lnTo>
                  <a:pt x="7688264" y="3175"/>
                </a:lnTo>
                <a:lnTo>
                  <a:pt x="7748589" y="9525"/>
                </a:lnTo>
                <a:lnTo>
                  <a:pt x="7800976" y="20637"/>
                </a:lnTo>
                <a:lnTo>
                  <a:pt x="7847014" y="36512"/>
                </a:lnTo>
                <a:lnTo>
                  <a:pt x="7888289" y="52387"/>
                </a:lnTo>
                <a:lnTo>
                  <a:pt x="7924801" y="68262"/>
                </a:lnTo>
                <a:lnTo>
                  <a:pt x="7962901" y="87312"/>
                </a:lnTo>
                <a:lnTo>
                  <a:pt x="8001001" y="106362"/>
                </a:lnTo>
                <a:lnTo>
                  <a:pt x="8037514" y="125412"/>
                </a:lnTo>
                <a:lnTo>
                  <a:pt x="8078789" y="141287"/>
                </a:lnTo>
                <a:lnTo>
                  <a:pt x="8124826" y="155575"/>
                </a:lnTo>
                <a:lnTo>
                  <a:pt x="8177214" y="166687"/>
                </a:lnTo>
                <a:lnTo>
                  <a:pt x="8237539" y="174625"/>
                </a:lnTo>
                <a:lnTo>
                  <a:pt x="8305801" y="176212"/>
                </a:lnTo>
                <a:lnTo>
                  <a:pt x="8374064" y="174625"/>
                </a:lnTo>
                <a:lnTo>
                  <a:pt x="8434388" y="166687"/>
                </a:lnTo>
                <a:lnTo>
                  <a:pt x="8486776" y="155575"/>
                </a:lnTo>
                <a:lnTo>
                  <a:pt x="8532814" y="141287"/>
                </a:lnTo>
                <a:lnTo>
                  <a:pt x="8574088" y="125412"/>
                </a:lnTo>
                <a:lnTo>
                  <a:pt x="8610600" y="106362"/>
                </a:lnTo>
                <a:lnTo>
                  <a:pt x="8648700" y="87312"/>
                </a:lnTo>
                <a:lnTo>
                  <a:pt x="8686800" y="68262"/>
                </a:lnTo>
                <a:lnTo>
                  <a:pt x="8723314" y="52387"/>
                </a:lnTo>
                <a:lnTo>
                  <a:pt x="8764588" y="36512"/>
                </a:lnTo>
                <a:lnTo>
                  <a:pt x="8810626" y="20637"/>
                </a:lnTo>
                <a:lnTo>
                  <a:pt x="8863014" y="9525"/>
                </a:lnTo>
                <a:lnTo>
                  <a:pt x="8923338" y="3175"/>
                </a:lnTo>
                <a:lnTo>
                  <a:pt x="8990014" y="0"/>
                </a:lnTo>
                <a:lnTo>
                  <a:pt x="9059864" y="3175"/>
                </a:lnTo>
                <a:lnTo>
                  <a:pt x="9120188" y="9525"/>
                </a:lnTo>
                <a:lnTo>
                  <a:pt x="9172576" y="20637"/>
                </a:lnTo>
                <a:lnTo>
                  <a:pt x="9218614" y="36512"/>
                </a:lnTo>
                <a:lnTo>
                  <a:pt x="9259888" y="52387"/>
                </a:lnTo>
                <a:lnTo>
                  <a:pt x="9296400" y="68262"/>
                </a:lnTo>
                <a:lnTo>
                  <a:pt x="9334500" y="87312"/>
                </a:lnTo>
                <a:lnTo>
                  <a:pt x="9372600" y="106362"/>
                </a:lnTo>
                <a:lnTo>
                  <a:pt x="9409114" y="125412"/>
                </a:lnTo>
                <a:lnTo>
                  <a:pt x="9450388" y="141287"/>
                </a:lnTo>
                <a:lnTo>
                  <a:pt x="9496426" y="155575"/>
                </a:lnTo>
                <a:lnTo>
                  <a:pt x="9548814" y="166687"/>
                </a:lnTo>
                <a:lnTo>
                  <a:pt x="9609138" y="174625"/>
                </a:lnTo>
                <a:lnTo>
                  <a:pt x="9677400" y="176212"/>
                </a:lnTo>
                <a:lnTo>
                  <a:pt x="9745664" y="174625"/>
                </a:lnTo>
                <a:lnTo>
                  <a:pt x="9805988" y="166687"/>
                </a:lnTo>
                <a:lnTo>
                  <a:pt x="9858376" y="155575"/>
                </a:lnTo>
                <a:lnTo>
                  <a:pt x="9904414" y="141287"/>
                </a:lnTo>
                <a:lnTo>
                  <a:pt x="9945688" y="125412"/>
                </a:lnTo>
                <a:lnTo>
                  <a:pt x="9982200" y="106362"/>
                </a:lnTo>
                <a:lnTo>
                  <a:pt x="10058400" y="68262"/>
                </a:lnTo>
                <a:lnTo>
                  <a:pt x="10094914" y="52387"/>
                </a:lnTo>
                <a:lnTo>
                  <a:pt x="10136188" y="36512"/>
                </a:lnTo>
                <a:lnTo>
                  <a:pt x="10182226" y="20637"/>
                </a:lnTo>
                <a:lnTo>
                  <a:pt x="10234614" y="9525"/>
                </a:lnTo>
                <a:lnTo>
                  <a:pt x="10294938" y="3175"/>
                </a:lnTo>
                <a:lnTo>
                  <a:pt x="10363200" y="0"/>
                </a:lnTo>
                <a:lnTo>
                  <a:pt x="10431464" y="3175"/>
                </a:lnTo>
                <a:lnTo>
                  <a:pt x="10491788" y="9525"/>
                </a:lnTo>
                <a:lnTo>
                  <a:pt x="10544176" y="20637"/>
                </a:lnTo>
                <a:lnTo>
                  <a:pt x="10590214" y="36512"/>
                </a:lnTo>
                <a:lnTo>
                  <a:pt x="10631488" y="52387"/>
                </a:lnTo>
                <a:lnTo>
                  <a:pt x="10668000" y="68262"/>
                </a:lnTo>
                <a:lnTo>
                  <a:pt x="10706100" y="87312"/>
                </a:lnTo>
                <a:lnTo>
                  <a:pt x="10744200" y="106362"/>
                </a:lnTo>
                <a:lnTo>
                  <a:pt x="10780714" y="125412"/>
                </a:lnTo>
                <a:lnTo>
                  <a:pt x="10821988" y="141287"/>
                </a:lnTo>
                <a:lnTo>
                  <a:pt x="10868026" y="155575"/>
                </a:lnTo>
                <a:lnTo>
                  <a:pt x="10920414" y="166687"/>
                </a:lnTo>
                <a:lnTo>
                  <a:pt x="10980738" y="174625"/>
                </a:lnTo>
                <a:lnTo>
                  <a:pt x="11049000" y="176212"/>
                </a:lnTo>
                <a:lnTo>
                  <a:pt x="11117264" y="174625"/>
                </a:lnTo>
                <a:lnTo>
                  <a:pt x="11177588" y="166687"/>
                </a:lnTo>
                <a:lnTo>
                  <a:pt x="11229976" y="155575"/>
                </a:lnTo>
                <a:lnTo>
                  <a:pt x="11276014" y="141287"/>
                </a:lnTo>
                <a:lnTo>
                  <a:pt x="11317288" y="125412"/>
                </a:lnTo>
                <a:lnTo>
                  <a:pt x="11353800" y="106362"/>
                </a:lnTo>
                <a:lnTo>
                  <a:pt x="11391900" y="87312"/>
                </a:lnTo>
                <a:lnTo>
                  <a:pt x="11430000" y="68263"/>
                </a:lnTo>
                <a:lnTo>
                  <a:pt x="11466514" y="52388"/>
                </a:lnTo>
                <a:lnTo>
                  <a:pt x="11507788" y="36513"/>
                </a:lnTo>
                <a:lnTo>
                  <a:pt x="11553826" y="20638"/>
                </a:lnTo>
                <a:lnTo>
                  <a:pt x="11606214" y="9525"/>
                </a:lnTo>
                <a:lnTo>
                  <a:pt x="11666538" y="3175"/>
                </a:lnTo>
                <a:lnTo>
                  <a:pt x="11734800" y="0"/>
                </a:lnTo>
                <a:lnTo>
                  <a:pt x="11803064" y="3175"/>
                </a:lnTo>
                <a:lnTo>
                  <a:pt x="11863388" y="9525"/>
                </a:lnTo>
                <a:lnTo>
                  <a:pt x="11915776" y="20638"/>
                </a:lnTo>
                <a:lnTo>
                  <a:pt x="11961814" y="36513"/>
                </a:lnTo>
                <a:lnTo>
                  <a:pt x="12003088" y="52388"/>
                </a:lnTo>
                <a:lnTo>
                  <a:pt x="12039600" y="68263"/>
                </a:lnTo>
                <a:lnTo>
                  <a:pt x="12077700" y="87313"/>
                </a:lnTo>
                <a:lnTo>
                  <a:pt x="12115800" y="106363"/>
                </a:lnTo>
                <a:lnTo>
                  <a:pt x="12152314" y="125413"/>
                </a:lnTo>
                <a:lnTo>
                  <a:pt x="12192000" y="140677"/>
                </a:lnTo>
                <a:lnTo>
                  <a:pt x="12192000" y="885826"/>
                </a:lnTo>
                <a:lnTo>
                  <a:pt x="12191999" y="885826"/>
                </a:lnTo>
                <a:lnTo>
                  <a:pt x="12191999" y="3102054"/>
                </a:lnTo>
                <a:lnTo>
                  <a:pt x="0" y="3102054"/>
                </a:lnTo>
                <a:lnTo>
                  <a:pt x="0" y="638254"/>
                </a:lnTo>
                <a:lnTo>
                  <a:pt x="1" y="638254"/>
                </a:lnTo>
                <a:lnTo>
                  <a:pt x="1" y="176212"/>
                </a:lnTo>
                <a:lnTo>
                  <a:pt x="68264" y="174625"/>
                </a:lnTo>
                <a:lnTo>
                  <a:pt x="128589" y="166687"/>
                </a:lnTo>
                <a:lnTo>
                  <a:pt x="180976" y="155575"/>
                </a:lnTo>
                <a:lnTo>
                  <a:pt x="227014" y="141287"/>
                </a:lnTo>
                <a:lnTo>
                  <a:pt x="268289" y="125412"/>
                </a:lnTo>
                <a:lnTo>
                  <a:pt x="304801" y="106362"/>
                </a:lnTo>
                <a:lnTo>
                  <a:pt x="342901" y="87312"/>
                </a:lnTo>
                <a:lnTo>
                  <a:pt x="381001" y="68262"/>
                </a:lnTo>
                <a:lnTo>
                  <a:pt x="417514" y="52387"/>
                </a:lnTo>
                <a:lnTo>
                  <a:pt x="458789" y="36512"/>
                </a:lnTo>
                <a:lnTo>
                  <a:pt x="504826" y="20637"/>
                </a:lnTo>
                <a:lnTo>
                  <a:pt x="557214" y="9525"/>
                </a:lnTo>
                <a:lnTo>
                  <a:pt x="617539" y="31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5168" y="4292599"/>
            <a:ext cx="10681664" cy="1465771"/>
          </a:xfrm>
        </p:spPr>
        <p:txBody>
          <a:bodyPr vert="horz" lIns="91440" tIns="45720" rIns="91440" bIns="45720" rtlCol="0" anchor="ctr">
            <a:normAutofit/>
          </a:bodyPr>
          <a:lstStyle/>
          <a:p>
            <a:pPr algn="ctr"/>
            <a:r>
              <a:rPr lang="en-US" sz="6600" b="1" spc="800"/>
              <a:t>Curriculum in Action! </a:t>
            </a:r>
          </a:p>
        </p:txBody>
      </p:sp>
      <p:pic>
        <p:nvPicPr>
          <p:cNvPr id="2050" name="Picture 2">
            <a:extLst>
              <a:ext uri="{FF2B5EF4-FFF2-40B4-BE49-F238E27FC236}">
                <a16:creationId xmlns:a16="http://schemas.microsoft.com/office/drawing/2014/main" id="{7405B456-A55B-5769-6522-CFDCF4DDF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7542" y="96880"/>
            <a:ext cx="3848601" cy="38486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5B149C6-83C8-0FFD-C198-DAF5AEFCE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818" y="177549"/>
            <a:ext cx="3720548" cy="37205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AB579BF-76EF-C21B-AAE0-5053FA968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2538" y="106819"/>
            <a:ext cx="3949148" cy="3949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3661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4BB5-2B72-4CB6-B8F2-41DE658203DD}"/>
              </a:ext>
            </a:extLst>
          </p:cNvPr>
          <p:cNvSpPr>
            <a:spLocks noGrp="1"/>
          </p:cNvSpPr>
          <p:nvPr>
            <p:ph type="title"/>
          </p:nvPr>
        </p:nvSpPr>
        <p:spPr>
          <a:xfrm>
            <a:off x="1082712" y="154380"/>
            <a:ext cx="4357499" cy="1320855"/>
          </a:xfrm>
        </p:spPr>
        <p:txBody>
          <a:bodyPr>
            <a:normAutofit/>
          </a:bodyPr>
          <a:lstStyle/>
          <a:p>
            <a:r>
              <a:rPr lang="en-US" sz="4400" dirty="0"/>
              <a:t>Stem updates:</a:t>
            </a:r>
          </a:p>
        </p:txBody>
      </p:sp>
      <p:sp>
        <p:nvSpPr>
          <p:cNvPr id="3" name="Content Placeholder 2">
            <a:extLst>
              <a:ext uri="{FF2B5EF4-FFF2-40B4-BE49-F238E27FC236}">
                <a16:creationId xmlns:a16="http://schemas.microsoft.com/office/drawing/2014/main" id="{E1DF273A-7D11-4AC6-97A6-B5F81EA93FF5}"/>
              </a:ext>
            </a:extLst>
          </p:cNvPr>
          <p:cNvSpPr>
            <a:spLocks noGrp="1"/>
          </p:cNvSpPr>
          <p:nvPr>
            <p:ph idx="1"/>
          </p:nvPr>
        </p:nvSpPr>
        <p:spPr>
          <a:xfrm>
            <a:off x="1201982" y="1083366"/>
            <a:ext cx="4363595" cy="5188225"/>
          </a:xfrm>
        </p:spPr>
        <p:txBody>
          <a:bodyPr>
            <a:normAutofit fontScale="25000" lnSpcReduction="20000"/>
          </a:bodyPr>
          <a:lstStyle/>
          <a:p>
            <a:pPr marL="0" marR="0" indent="0">
              <a:lnSpc>
                <a:spcPct val="100000"/>
              </a:lnSpc>
              <a:spcBef>
                <a:spcPts val="0"/>
              </a:spcBef>
              <a:spcAft>
                <a:spcPts val="0"/>
              </a:spcAft>
              <a:buNone/>
            </a:pPr>
            <a:r>
              <a:rPr lang="en-US" sz="6400" b="1" u="sng" dirty="0">
                <a:effectLst/>
                <a:latin typeface="Calibri" panose="020F0502020204030204" pitchFamily="34" charset="0"/>
                <a:ea typeface="Times New Roman" panose="02020603050405020304" pitchFamily="18" charset="0"/>
              </a:rPr>
              <a:t>22-23 school year accomplishments:</a:t>
            </a: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technology in every classroom</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computer labs</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STEM assembles/ presenters</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Regional science fair participation</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Science Fair projects K-6/ Science Fair night</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STEM time daily/www.code.org</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esports/ gaming club</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STEM SCOPES - Engineering Kits by grade</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monthly STEM challenges</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STEM symposium Professional Development for teachers and admin. (April)</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a:t>
            </a:r>
            <a:endParaRPr lang="en-US" sz="6400" dirty="0">
              <a:effectLst/>
              <a:latin typeface="Calibri" panose="020F0502020204030204" pitchFamily="34" charset="0"/>
              <a:ea typeface="Calibri" panose="020F0502020204030204" pitchFamily="34" charset="0"/>
            </a:endParaRPr>
          </a:p>
          <a:p>
            <a:pPr marL="0" marR="0" indent="0">
              <a:lnSpc>
                <a:spcPct val="100000"/>
              </a:lnSpc>
              <a:spcBef>
                <a:spcPts val="0"/>
              </a:spcBef>
              <a:spcAft>
                <a:spcPts val="0"/>
              </a:spcAft>
              <a:buNone/>
            </a:pPr>
            <a:r>
              <a:rPr lang="en-US" sz="6400" b="1" u="sng" dirty="0">
                <a:effectLst/>
                <a:latin typeface="Calibri" panose="020F0502020204030204" pitchFamily="34" charset="0"/>
                <a:ea typeface="Times New Roman" panose="02020603050405020304" pitchFamily="18" charset="0"/>
              </a:rPr>
              <a:t>23-24 school year goals:</a:t>
            </a:r>
            <a:endParaRPr lang="en-US" sz="6400" b="1" u="sng"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complete STEM lab with 3D printers</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Robotics Club</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middle school STEM electives: into to technology/Robotics </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Lego Wedo.2.0 program for elementary curriculum </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increase number of devices in each classroom</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add Digital Music/ music elective</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science related field tips to enhance instruction </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participate in UIL academic competitions- science and math</a:t>
            </a:r>
            <a:endParaRPr lang="en-US" sz="6400"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sz="6400" dirty="0">
                <a:effectLst/>
                <a:latin typeface="Calibri" panose="020F0502020204030204" pitchFamily="34" charset="0"/>
                <a:ea typeface="Times New Roman" panose="02020603050405020304" pitchFamily="18" charset="0"/>
              </a:rPr>
              <a:t>- continued Professional developments</a:t>
            </a:r>
            <a:endParaRPr lang="en-US" sz="6400" dirty="0">
              <a:effectLst/>
              <a:latin typeface="Calibri" panose="020F0502020204030204" pitchFamily="34" charset="0"/>
              <a:ea typeface="Calibri" panose="020F0502020204030204" pitchFamily="34" charset="0"/>
            </a:endParaRPr>
          </a:p>
          <a:p>
            <a:pPr marL="457200" indent="-457200">
              <a:lnSpc>
                <a:spcPct val="100000"/>
              </a:lnSpc>
              <a:buFont typeface="+mj-lt"/>
              <a:buAutoNum type="arabicParenR"/>
            </a:pPr>
            <a:endParaRPr lang="en-US" sz="800" dirty="0"/>
          </a:p>
        </p:txBody>
      </p:sp>
      <p:pic>
        <p:nvPicPr>
          <p:cNvPr id="5" name="Picture 4">
            <a:extLst>
              <a:ext uri="{FF2B5EF4-FFF2-40B4-BE49-F238E27FC236}">
                <a16:creationId xmlns:a16="http://schemas.microsoft.com/office/drawing/2014/main" id="{BC9CCFF2-EC6F-00D9-10A9-168642CEEF1C}"/>
              </a:ext>
            </a:extLst>
          </p:cNvPr>
          <p:cNvPicPr>
            <a:picLocks noChangeAspect="1"/>
          </p:cNvPicPr>
          <p:nvPr/>
        </p:nvPicPr>
        <p:blipFill rotWithShape="1">
          <a:blip r:embed="rId2"/>
          <a:srcRect t="11699" r="2" b="3905"/>
          <a:stretch/>
        </p:blipFill>
        <p:spPr>
          <a:xfrm>
            <a:off x="6096000" y="580713"/>
            <a:ext cx="5414304"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extLst>
      <p:ext uri="{BB962C8B-B14F-4D97-AF65-F5344CB8AC3E}">
        <p14:creationId xmlns:p14="http://schemas.microsoft.com/office/powerpoint/2010/main" val="344281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308" name="Rectangle 142">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911968" y="385898"/>
            <a:ext cx="4460933" cy="1681709"/>
          </a:xfrm>
        </p:spPr>
        <p:txBody>
          <a:bodyPr anchor="ctr">
            <a:normAutofit/>
          </a:bodyPr>
          <a:lstStyle/>
          <a:p>
            <a:r>
              <a:rPr lang="en-US" sz="4800" b="1" dirty="0">
                <a:latin typeface="Lemon/Milk" panose="020B0603050302020204" pitchFamily="34" charset="0"/>
              </a:rPr>
              <a:t>Special Areas</a:t>
            </a:r>
          </a:p>
        </p:txBody>
      </p:sp>
      <p:sp>
        <p:nvSpPr>
          <p:cNvPr id="11309" name="Freeform: Shape 144">
            <a:extLst>
              <a:ext uri="{FF2B5EF4-FFF2-40B4-BE49-F238E27FC236}">
                <a16:creationId xmlns:a16="http://schemas.microsoft.com/office/drawing/2014/main" id="{669EB6E3-B389-4409-9000-94D2AF278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8580" y="325510"/>
            <a:ext cx="2192733" cy="2190068"/>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1310" name="Freeform: Shape 146">
            <a:extLst>
              <a:ext uri="{FF2B5EF4-FFF2-40B4-BE49-F238E27FC236}">
                <a16:creationId xmlns:a16="http://schemas.microsoft.com/office/drawing/2014/main" id="{873CA32C-93F1-4FE9-A123-24E2F57F6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2284" y="419100"/>
            <a:ext cx="2005326" cy="2002888"/>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1268" name="Picture 4" descr="Image result for music clip art"/>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14745" y="871904"/>
            <a:ext cx="1072422" cy="109728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914039" y="2160004"/>
            <a:ext cx="4395288" cy="3181684"/>
          </a:xfrm>
        </p:spPr>
        <p:txBody>
          <a:bodyPr anchor="t">
            <a:noAutofit/>
          </a:bodyPr>
          <a:lstStyle/>
          <a:p>
            <a:pPr marL="0" indent="0">
              <a:buNone/>
            </a:pPr>
            <a:r>
              <a:rPr lang="en-US" sz="2400" dirty="0">
                <a:solidFill>
                  <a:schemeClr val="tx1"/>
                </a:solidFill>
                <a:latin typeface="Times New Roman"/>
                <a:cs typeface="Times New Roman"/>
              </a:rPr>
              <a:t>Students will receive instruction in the following areas:</a:t>
            </a:r>
          </a:p>
          <a:p>
            <a:pPr marL="0" indent="0">
              <a:buNone/>
            </a:pPr>
            <a:endParaRPr lang="en-US" sz="2400" dirty="0">
              <a:solidFill>
                <a:schemeClr val="tx1"/>
              </a:solidFill>
              <a:latin typeface="Times New Roman"/>
              <a:cs typeface="Times New Roman"/>
            </a:endParaRPr>
          </a:p>
          <a:p>
            <a:pPr marL="0" indent="0">
              <a:buNone/>
            </a:pPr>
            <a:r>
              <a:rPr lang="en-US" sz="2400" dirty="0">
                <a:solidFill>
                  <a:schemeClr val="tx1"/>
                </a:solidFill>
                <a:latin typeface="Times New Roman"/>
                <a:cs typeface="Times New Roman"/>
              </a:rPr>
              <a:t> Art</a:t>
            </a:r>
          </a:p>
          <a:p>
            <a:pPr marL="0" indent="0">
              <a:buNone/>
            </a:pPr>
            <a:r>
              <a:rPr lang="en-US" sz="2400" dirty="0">
                <a:solidFill>
                  <a:schemeClr val="tx1"/>
                </a:solidFill>
                <a:latin typeface="Times New Roman"/>
                <a:cs typeface="Times New Roman"/>
              </a:rPr>
              <a:t> PE</a:t>
            </a:r>
          </a:p>
          <a:p>
            <a:pPr marL="0" indent="0">
              <a:buNone/>
            </a:pPr>
            <a:r>
              <a:rPr lang="en-US" sz="2400" dirty="0">
                <a:solidFill>
                  <a:schemeClr val="tx1"/>
                </a:solidFill>
                <a:latin typeface="Times New Roman"/>
                <a:cs typeface="Times New Roman"/>
              </a:rPr>
              <a:t> Spanish</a:t>
            </a:r>
          </a:p>
          <a:p>
            <a:pPr marL="0" indent="0">
              <a:buNone/>
            </a:pPr>
            <a:r>
              <a:rPr lang="en-US" sz="2400" dirty="0">
                <a:solidFill>
                  <a:schemeClr val="tx1"/>
                </a:solidFill>
                <a:latin typeface="Times New Roman"/>
                <a:cs typeface="Times New Roman"/>
              </a:rPr>
              <a:t>Technology will be embedded into the curriculum</a:t>
            </a:r>
          </a:p>
        </p:txBody>
      </p:sp>
      <p:sp>
        <p:nvSpPr>
          <p:cNvPr id="11311" name="Freeform: Shape 148">
            <a:extLst>
              <a:ext uri="{FF2B5EF4-FFF2-40B4-BE49-F238E27FC236}">
                <a16:creationId xmlns:a16="http://schemas.microsoft.com/office/drawing/2014/main" id="{FFBD8C93-38E3-4D74-A212-DA02C0C7E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688" y="2584797"/>
            <a:ext cx="3261712" cy="325775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1312" name="Freeform: Shape 150">
            <a:extLst>
              <a:ext uri="{FF2B5EF4-FFF2-40B4-BE49-F238E27FC236}">
                <a16:creationId xmlns:a16="http://schemas.microsoft.com/office/drawing/2014/main" id="{DCB00779-0822-4229-98D1-F34B6A63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8726" y="2679700"/>
            <a:ext cx="3071638" cy="3067942"/>
          </a:xfrm>
          <a:custGeom>
            <a:avLst/>
            <a:gdLst>
              <a:gd name="connsiteX0" fmla="*/ 1418354 w 2836707"/>
              <a:gd name="connsiteY0" fmla="*/ 0 h 2833294"/>
              <a:gd name="connsiteX1" fmla="*/ 1445877 w 2836707"/>
              <a:gd name="connsiteY1" fmla="*/ 2580 h 2833294"/>
              <a:gd name="connsiteX2" fmla="*/ 1472542 w 2836707"/>
              <a:gd name="connsiteY2" fmla="*/ 9461 h 2833294"/>
              <a:gd name="connsiteX3" fmla="*/ 1498346 w 2836707"/>
              <a:gd name="connsiteY3" fmla="*/ 19783 h 2833294"/>
              <a:gd name="connsiteX4" fmla="*/ 1525009 w 2836707"/>
              <a:gd name="connsiteY4" fmla="*/ 32685 h 2833294"/>
              <a:gd name="connsiteX5" fmla="*/ 1549954 w 2836707"/>
              <a:gd name="connsiteY5" fmla="*/ 47308 h 2833294"/>
              <a:gd name="connsiteX6" fmla="*/ 1575758 w 2836707"/>
              <a:gd name="connsiteY6" fmla="*/ 62790 h 2833294"/>
              <a:gd name="connsiteX7" fmla="*/ 1601561 w 2836707"/>
              <a:gd name="connsiteY7" fmla="*/ 76552 h 2833294"/>
              <a:gd name="connsiteX8" fmla="*/ 1627365 w 2836707"/>
              <a:gd name="connsiteY8" fmla="*/ 90315 h 2833294"/>
              <a:gd name="connsiteX9" fmla="*/ 1652309 w 2836707"/>
              <a:gd name="connsiteY9" fmla="*/ 100636 h 2833294"/>
              <a:gd name="connsiteX10" fmla="*/ 1679833 w 2836707"/>
              <a:gd name="connsiteY10" fmla="*/ 107517 h 2833294"/>
              <a:gd name="connsiteX11" fmla="*/ 1706497 w 2836707"/>
              <a:gd name="connsiteY11" fmla="*/ 110958 h 2833294"/>
              <a:gd name="connsiteX12" fmla="*/ 1734881 w 2836707"/>
              <a:gd name="connsiteY12" fmla="*/ 110958 h 2833294"/>
              <a:gd name="connsiteX13" fmla="*/ 1764126 w 2836707"/>
              <a:gd name="connsiteY13" fmla="*/ 109238 h 2833294"/>
              <a:gd name="connsiteX14" fmla="*/ 1793370 w 2836707"/>
              <a:gd name="connsiteY14" fmla="*/ 105797 h 2833294"/>
              <a:gd name="connsiteX15" fmla="*/ 1822615 w 2836707"/>
              <a:gd name="connsiteY15" fmla="*/ 101497 h 2833294"/>
              <a:gd name="connsiteX16" fmla="*/ 1851859 w 2836707"/>
              <a:gd name="connsiteY16" fmla="*/ 98056 h 2833294"/>
              <a:gd name="connsiteX17" fmla="*/ 1881104 w 2836707"/>
              <a:gd name="connsiteY17" fmla="*/ 95475 h 2833294"/>
              <a:gd name="connsiteX18" fmla="*/ 1908627 w 2836707"/>
              <a:gd name="connsiteY18" fmla="*/ 96335 h 2833294"/>
              <a:gd name="connsiteX19" fmla="*/ 1935291 w 2836707"/>
              <a:gd name="connsiteY19" fmla="*/ 99776 h 2833294"/>
              <a:gd name="connsiteX20" fmla="*/ 1961095 w 2836707"/>
              <a:gd name="connsiteY20" fmla="*/ 107517 h 2833294"/>
              <a:gd name="connsiteX21" fmla="*/ 1982599 w 2836707"/>
              <a:gd name="connsiteY21" fmla="*/ 118699 h 2833294"/>
              <a:gd name="connsiteX22" fmla="*/ 2003241 w 2836707"/>
              <a:gd name="connsiteY22" fmla="*/ 133322 h 2833294"/>
              <a:gd name="connsiteX23" fmla="*/ 2021304 w 2836707"/>
              <a:gd name="connsiteY23" fmla="*/ 150524 h 2833294"/>
              <a:gd name="connsiteX24" fmla="*/ 2039367 w 2836707"/>
              <a:gd name="connsiteY24" fmla="*/ 170307 h 2833294"/>
              <a:gd name="connsiteX25" fmla="*/ 2055710 w 2836707"/>
              <a:gd name="connsiteY25" fmla="*/ 190950 h 2833294"/>
              <a:gd name="connsiteX26" fmla="*/ 2072052 w 2836707"/>
              <a:gd name="connsiteY26" fmla="*/ 212454 h 2833294"/>
              <a:gd name="connsiteX27" fmla="*/ 2088394 w 2836707"/>
              <a:gd name="connsiteY27" fmla="*/ 233957 h 2833294"/>
              <a:gd name="connsiteX28" fmla="*/ 2104736 w 2836707"/>
              <a:gd name="connsiteY28" fmla="*/ 254601 h 2833294"/>
              <a:gd name="connsiteX29" fmla="*/ 2121940 w 2836707"/>
              <a:gd name="connsiteY29" fmla="*/ 274384 h 2833294"/>
              <a:gd name="connsiteX30" fmla="*/ 2141723 w 2836707"/>
              <a:gd name="connsiteY30" fmla="*/ 291587 h 2833294"/>
              <a:gd name="connsiteX31" fmla="*/ 2160646 w 2836707"/>
              <a:gd name="connsiteY31" fmla="*/ 307070 h 2833294"/>
              <a:gd name="connsiteX32" fmla="*/ 2182149 w 2836707"/>
              <a:gd name="connsiteY32" fmla="*/ 319111 h 2833294"/>
              <a:gd name="connsiteX33" fmla="*/ 2205372 w 2836707"/>
              <a:gd name="connsiteY33" fmla="*/ 329433 h 2833294"/>
              <a:gd name="connsiteX34" fmla="*/ 2230316 w 2836707"/>
              <a:gd name="connsiteY34" fmla="*/ 338034 h 2833294"/>
              <a:gd name="connsiteX35" fmla="*/ 2256119 w 2836707"/>
              <a:gd name="connsiteY35" fmla="*/ 345775 h 2833294"/>
              <a:gd name="connsiteX36" fmla="*/ 2281923 w 2836707"/>
              <a:gd name="connsiteY36" fmla="*/ 352656 h 2833294"/>
              <a:gd name="connsiteX37" fmla="*/ 2308587 w 2836707"/>
              <a:gd name="connsiteY37" fmla="*/ 359538 h 2833294"/>
              <a:gd name="connsiteX38" fmla="*/ 2333531 w 2836707"/>
              <a:gd name="connsiteY38" fmla="*/ 367279 h 2833294"/>
              <a:gd name="connsiteX39" fmla="*/ 2358474 w 2836707"/>
              <a:gd name="connsiteY39" fmla="*/ 375880 h 2833294"/>
              <a:gd name="connsiteX40" fmla="*/ 2381698 w 2836707"/>
              <a:gd name="connsiteY40" fmla="*/ 386202 h 2833294"/>
              <a:gd name="connsiteX41" fmla="*/ 2402342 w 2836707"/>
              <a:gd name="connsiteY41" fmla="*/ 399104 h 2833294"/>
              <a:gd name="connsiteX42" fmla="*/ 2421265 w 2836707"/>
              <a:gd name="connsiteY42" fmla="*/ 414587 h 2833294"/>
              <a:gd name="connsiteX43" fmla="*/ 2436746 w 2836707"/>
              <a:gd name="connsiteY43" fmla="*/ 433510 h 2833294"/>
              <a:gd name="connsiteX44" fmla="*/ 2449649 w 2836707"/>
              <a:gd name="connsiteY44" fmla="*/ 454153 h 2833294"/>
              <a:gd name="connsiteX45" fmla="*/ 2459970 w 2836707"/>
              <a:gd name="connsiteY45" fmla="*/ 477376 h 2833294"/>
              <a:gd name="connsiteX46" fmla="*/ 2468571 w 2836707"/>
              <a:gd name="connsiteY46" fmla="*/ 502321 h 2833294"/>
              <a:gd name="connsiteX47" fmla="*/ 2476312 w 2836707"/>
              <a:gd name="connsiteY47" fmla="*/ 527264 h 2833294"/>
              <a:gd name="connsiteX48" fmla="*/ 2483194 w 2836707"/>
              <a:gd name="connsiteY48" fmla="*/ 553929 h 2833294"/>
              <a:gd name="connsiteX49" fmla="*/ 2490075 w 2836707"/>
              <a:gd name="connsiteY49" fmla="*/ 579732 h 2833294"/>
              <a:gd name="connsiteX50" fmla="*/ 2497816 w 2836707"/>
              <a:gd name="connsiteY50" fmla="*/ 605537 h 2833294"/>
              <a:gd name="connsiteX51" fmla="*/ 2506417 w 2836707"/>
              <a:gd name="connsiteY51" fmla="*/ 630482 h 2833294"/>
              <a:gd name="connsiteX52" fmla="*/ 2516738 w 2836707"/>
              <a:gd name="connsiteY52" fmla="*/ 653705 h 2833294"/>
              <a:gd name="connsiteX53" fmla="*/ 2528781 w 2836707"/>
              <a:gd name="connsiteY53" fmla="*/ 675208 h 2833294"/>
              <a:gd name="connsiteX54" fmla="*/ 2544263 w 2836707"/>
              <a:gd name="connsiteY54" fmla="*/ 694132 h 2833294"/>
              <a:gd name="connsiteX55" fmla="*/ 2561465 w 2836707"/>
              <a:gd name="connsiteY55" fmla="*/ 713915 h 2833294"/>
              <a:gd name="connsiteX56" fmla="*/ 2581248 w 2836707"/>
              <a:gd name="connsiteY56" fmla="*/ 731117 h 2833294"/>
              <a:gd name="connsiteX57" fmla="*/ 2601892 w 2836707"/>
              <a:gd name="connsiteY57" fmla="*/ 747460 h 2833294"/>
              <a:gd name="connsiteX58" fmla="*/ 2624255 w 2836707"/>
              <a:gd name="connsiteY58" fmla="*/ 763802 h 2833294"/>
              <a:gd name="connsiteX59" fmla="*/ 2645758 w 2836707"/>
              <a:gd name="connsiteY59" fmla="*/ 780145 h 2833294"/>
              <a:gd name="connsiteX60" fmla="*/ 2666401 w 2836707"/>
              <a:gd name="connsiteY60" fmla="*/ 796488 h 2833294"/>
              <a:gd name="connsiteX61" fmla="*/ 2686183 w 2836707"/>
              <a:gd name="connsiteY61" fmla="*/ 814551 h 2833294"/>
              <a:gd name="connsiteX62" fmla="*/ 2703387 w 2836707"/>
              <a:gd name="connsiteY62" fmla="*/ 832614 h 2833294"/>
              <a:gd name="connsiteX63" fmla="*/ 2718009 w 2836707"/>
              <a:gd name="connsiteY63" fmla="*/ 853257 h 2833294"/>
              <a:gd name="connsiteX64" fmla="*/ 2729191 w 2836707"/>
              <a:gd name="connsiteY64" fmla="*/ 874760 h 2833294"/>
              <a:gd name="connsiteX65" fmla="*/ 2736932 w 2836707"/>
              <a:gd name="connsiteY65" fmla="*/ 900565 h 2833294"/>
              <a:gd name="connsiteX66" fmla="*/ 2740372 w 2836707"/>
              <a:gd name="connsiteY66" fmla="*/ 927229 h 2833294"/>
              <a:gd name="connsiteX67" fmla="*/ 2741233 w 2836707"/>
              <a:gd name="connsiteY67" fmla="*/ 954754 h 2833294"/>
              <a:gd name="connsiteX68" fmla="*/ 2738652 w 2836707"/>
              <a:gd name="connsiteY68" fmla="*/ 983998 h 2833294"/>
              <a:gd name="connsiteX69" fmla="*/ 2735211 w 2836707"/>
              <a:gd name="connsiteY69" fmla="*/ 1013242 h 2833294"/>
              <a:gd name="connsiteX70" fmla="*/ 2730911 w 2836707"/>
              <a:gd name="connsiteY70" fmla="*/ 1042487 h 2833294"/>
              <a:gd name="connsiteX71" fmla="*/ 2727470 w 2836707"/>
              <a:gd name="connsiteY71" fmla="*/ 1071732 h 2833294"/>
              <a:gd name="connsiteX72" fmla="*/ 2725751 w 2836707"/>
              <a:gd name="connsiteY72" fmla="*/ 1100977 h 2833294"/>
              <a:gd name="connsiteX73" fmla="*/ 2725751 w 2836707"/>
              <a:gd name="connsiteY73" fmla="*/ 1129361 h 2833294"/>
              <a:gd name="connsiteX74" fmla="*/ 2729191 w 2836707"/>
              <a:gd name="connsiteY74" fmla="*/ 1156025 h 2833294"/>
              <a:gd name="connsiteX75" fmla="*/ 2736071 w 2836707"/>
              <a:gd name="connsiteY75" fmla="*/ 1182689 h 2833294"/>
              <a:gd name="connsiteX76" fmla="*/ 2746393 w 2836707"/>
              <a:gd name="connsiteY76" fmla="*/ 1207634 h 2833294"/>
              <a:gd name="connsiteX77" fmla="*/ 2760156 w 2836707"/>
              <a:gd name="connsiteY77" fmla="*/ 1233438 h 2833294"/>
              <a:gd name="connsiteX78" fmla="*/ 2773917 w 2836707"/>
              <a:gd name="connsiteY78" fmla="*/ 1259242 h 2833294"/>
              <a:gd name="connsiteX79" fmla="*/ 2789400 w 2836707"/>
              <a:gd name="connsiteY79" fmla="*/ 1285046 h 2833294"/>
              <a:gd name="connsiteX80" fmla="*/ 2804021 w 2836707"/>
              <a:gd name="connsiteY80" fmla="*/ 1309991 h 2833294"/>
              <a:gd name="connsiteX81" fmla="*/ 2816924 w 2836707"/>
              <a:gd name="connsiteY81" fmla="*/ 1336654 h 2833294"/>
              <a:gd name="connsiteX82" fmla="*/ 2827245 w 2836707"/>
              <a:gd name="connsiteY82" fmla="*/ 1362459 h 2833294"/>
              <a:gd name="connsiteX83" fmla="*/ 2834126 w 2836707"/>
              <a:gd name="connsiteY83" fmla="*/ 1389123 h 2833294"/>
              <a:gd name="connsiteX84" fmla="*/ 2836707 w 2836707"/>
              <a:gd name="connsiteY84" fmla="*/ 1416647 h 2833294"/>
              <a:gd name="connsiteX85" fmla="*/ 2834126 w 2836707"/>
              <a:gd name="connsiteY85" fmla="*/ 1444171 h 2833294"/>
              <a:gd name="connsiteX86" fmla="*/ 2827245 w 2836707"/>
              <a:gd name="connsiteY86" fmla="*/ 1470836 h 2833294"/>
              <a:gd name="connsiteX87" fmla="*/ 2816924 w 2836707"/>
              <a:gd name="connsiteY87" fmla="*/ 1496640 h 2833294"/>
              <a:gd name="connsiteX88" fmla="*/ 2804021 w 2836707"/>
              <a:gd name="connsiteY88" fmla="*/ 1523304 h 2833294"/>
              <a:gd name="connsiteX89" fmla="*/ 2789400 w 2836707"/>
              <a:gd name="connsiteY89" fmla="*/ 1548248 h 2833294"/>
              <a:gd name="connsiteX90" fmla="*/ 2773917 w 2836707"/>
              <a:gd name="connsiteY90" fmla="*/ 1574053 h 2833294"/>
              <a:gd name="connsiteX91" fmla="*/ 2760156 w 2836707"/>
              <a:gd name="connsiteY91" fmla="*/ 1599857 h 2833294"/>
              <a:gd name="connsiteX92" fmla="*/ 2746393 w 2836707"/>
              <a:gd name="connsiteY92" fmla="*/ 1625660 h 2833294"/>
              <a:gd name="connsiteX93" fmla="*/ 2736071 w 2836707"/>
              <a:gd name="connsiteY93" fmla="*/ 1650605 h 2833294"/>
              <a:gd name="connsiteX94" fmla="*/ 2729191 w 2836707"/>
              <a:gd name="connsiteY94" fmla="*/ 1677269 h 2833294"/>
              <a:gd name="connsiteX95" fmla="*/ 2725751 w 2836707"/>
              <a:gd name="connsiteY95" fmla="*/ 1703933 h 2833294"/>
              <a:gd name="connsiteX96" fmla="*/ 2725751 w 2836707"/>
              <a:gd name="connsiteY96" fmla="*/ 1732318 h 2833294"/>
              <a:gd name="connsiteX97" fmla="*/ 2727470 w 2836707"/>
              <a:gd name="connsiteY97" fmla="*/ 1761563 h 2833294"/>
              <a:gd name="connsiteX98" fmla="*/ 2730911 w 2836707"/>
              <a:gd name="connsiteY98" fmla="*/ 1790807 h 2833294"/>
              <a:gd name="connsiteX99" fmla="*/ 2735211 w 2836707"/>
              <a:gd name="connsiteY99" fmla="*/ 1820052 h 2833294"/>
              <a:gd name="connsiteX100" fmla="*/ 2738652 w 2836707"/>
              <a:gd name="connsiteY100" fmla="*/ 1849297 h 2833294"/>
              <a:gd name="connsiteX101" fmla="*/ 2741233 w 2836707"/>
              <a:gd name="connsiteY101" fmla="*/ 1878541 h 2833294"/>
              <a:gd name="connsiteX102" fmla="*/ 2740372 w 2836707"/>
              <a:gd name="connsiteY102" fmla="*/ 1906066 h 2833294"/>
              <a:gd name="connsiteX103" fmla="*/ 2736932 w 2836707"/>
              <a:gd name="connsiteY103" fmla="*/ 1932731 h 2833294"/>
              <a:gd name="connsiteX104" fmla="*/ 2729191 w 2836707"/>
              <a:gd name="connsiteY104" fmla="*/ 1958534 h 2833294"/>
              <a:gd name="connsiteX105" fmla="*/ 2718009 w 2836707"/>
              <a:gd name="connsiteY105" fmla="*/ 1980037 h 2833294"/>
              <a:gd name="connsiteX106" fmla="*/ 2703387 w 2836707"/>
              <a:gd name="connsiteY106" fmla="*/ 2000681 h 2833294"/>
              <a:gd name="connsiteX107" fmla="*/ 2686183 w 2836707"/>
              <a:gd name="connsiteY107" fmla="*/ 2018744 h 2833294"/>
              <a:gd name="connsiteX108" fmla="*/ 2666401 w 2836707"/>
              <a:gd name="connsiteY108" fmla="*/ 2036806 h 2833294"/>
              <a:gd name="connsiteX109" fmla="*/ 2645758 w 2836707"/>
              <a:gd name="connsiteY109" fmla="*/ 2053150 h 2833294"/>
              <a:gd name="connsiteX110" fmla="*/ 2624255 w 2836707"/>
              <a:gd name="connsiteY110" fmla="*/ 2069492 h 2833294"/>
              <a:gd name="connsiteX111" fmla="*/ 2601892 w 2836707"/>
              <a:gd name="connsiteY111" fmla="*/ 2085835 h 2833294"/>
              <a:gd name="connsiteX112" fmla="*/ 2581248 w 2836707"/>
              <a:gd name="connsiteY112" fmla="*/ 2102177 h 2833294"/>
              <a:gd name="connsiteX113" fmla="*/ 2561465 w 2836707"/>
              <a:gd name="connsiteY113" fmla="*/ 2119379 h 2833294"/>
              <a:gd name="connsiteX114" fmla="*/ 2544263 w 2836707"/>
              <a:gd name="connsiteY114" fmla="*/ 2139163 h 2833294"/>
              <a:gd name="connsiteX115" fmla="*/ 2528781 w 2836707"/>
              <a:gd name="connsiteY115" fmla="*/ 2158086 h 2833294"/>
              <a:gd name="connsiteX116" fmla="*/ 2516738 w 2836707"/>
              <a:gd name="connsiteY116" fmla="*/ 2179589 h 2833294"/>
              <a:gd name="connsiteX117" fmla="*/ 2506417 w 2836707"/>
              <a:gd name="connsiteY117" fmla="*/ 2202813 h 2833294"/>
              <a:gd name="connsiteX118" fmla="*/ 2497816 w 2836707"/>
              <a:gd name="connsiteY118" fmla="*/ 2227757 h 2833294"/>
              <a:gd name="connsiteX119" fmla="*/ 2490075 w 2836707"/>
              <a:gd name="connsiteY119" fmla="*/ 2253562 h 2833294"/>
              <a:gd name="connsiteX120" fmla="*/ 2483194 w 2836707"/>
              <a:gd name="connsiteY120" fmla="*/ 2279366 h 2833294"/>
              <a:gd name="connsiteX121" fmla="*/ 2476312 w 2836707"/>
              <a:gd name="connsiteY121" fmla="*/ 2306030 h 2833294"/>
              <a:gd name="connsiteX122" fmla="*/ 2468571 w 2836707"/>
              <a:gd name="connsiteY122" fmla="*/ 2330974 h 2833294"/>
              <a:gd name="connsiteX123" fmla="*/ 2459970 w 2836707"/>
              <a:gd name="connsiteY123" fmla="*/ 2355917 h 2833294"/>
              <a:gd name="connsiteX124" fmla="*/ 2449649 w 2836707"/>
              <a:gd name="connsiteY124" fmla="*/ 2379141 h 2833294"/>
              <a:gd name="connsiteX125" fmla="*/ 2436746 w 2836707"/>
              <a:gd name="connsiteY125" fmla="*/ 2399785 h 2833294"/>
              <a:gd name="connsiteX126" fmla="*/ 2421265 w 2836707"/>
              <a:gd name="connsiteY126" fmla="*/ 2418708 h 2833294"/>
              <a:gd name="connsiteX127" fmla="*/ 2402342 w 2836707"/>
              <a:gd name="connsiteY127" fmla="*/ 2434190 h 2833294"/>
              <a:gd name="connsiteX128" fmla="*/ 2381698 w 2836707"/>
              <a:gd name="connsiteY128" fmla="*/ 2447092 h 2833294"/>
              <a:gd name="connsiteX129" fmla="*/ 2358474 w 2836707"/>
              <a:gd name="connsiteY129" fmla="*/ 2457414 h 2833294"/>
              <a:gd name="connsiteX130" fmla="*/ 2333531 w 2836707"/>
              <a:gd name="connsiteY130" fmla="*/ 2466015 h 2833294"/>
              <a:gd name="connsiteX131" fmla="*/ 2308587 w 2836707"/>
              <a:gd name="connsiteY131" fmla="*/ 2473756 h 2833294"/>
              <a:gd name="connsiteX132" fmla="*/ 2281923 w 2836707"/>
              <a:gd name="connsiteY132" fmla="*/ 2480638 h 2833294"/>
              <a:gd name="connsiteX133" fmla="*/ 2256119 w 2836707"/>
              <a:gd name="connsiteY133" fmla="*/ 2487519 h 2833294"/>
              <a:gd name="connsiteX134" fmla="*/ 2230316 w 2836707"/>
              <a:gd name="connsiteY134" fmla="*/ 2495260 h 2833294"/>
              <a:gd name="connsiteX135" fmla="*/ 2205372 w 2836707"/>
              <a:gd name="connsiteY135" fmla="*/ 2503862 h 2833294"/>
              <a:gd name="connsiteX136" fmla="*/ 2182149 w 2836707"/>
              <a:gd name="connsiteY136" fmla="*/ 2514184 h 2833294"/>
              <a:gd name="connsiteX137" fmla="*/ 2160646 w 2836707"/>
              <a:gd name="connsiteY137" fmla="*/ 2526225 h 2833294"/>
              <a:gd name="connsiteX138" fmla="*/ 2141723 w 2836707"/>
              <a:gd name="connsiteY138" fmla="*/ 2541707 h 2833294"/>
              <a:gd name="connsiteX139" fmla="*/ 2121940 w 2836707"/>
              <a:gd name="connsiteY139" fmla="*/ 2558911 h 2833294"/>
              <a:gd name="connsiteX140" fmla="*/ 2104736 w 2836707"/>
              <a:gd name="connsiteY140" fmla="*/ 2578694 h 2833294"/>
              <a:gd name="connsiteX141" fmla="*/ 2088394 w 2836707"/>
              <a:gd name="connsiteY141" fmla="*/ 2599337 h 2833294"/>
              <a:gd name="connsiteX142" fmla="*/ 2072052 w 2836707"/>
              <a:gd name="connsiteY142" fmla="*/ 2620840 h 2833294"/>
              <a:gd name="connsiteX143" fmla="*/ 2055710 w 2836707"/>
              <a:gd name="connsiteY143" fmla="*/ 2642344 h 2833294"/>
              <a:gd name="connsiteX144" fmla="*/ 2039367 w 2836707"/>
              <a:gd name="connsiteY144" fmla="*/ 2662987 h 2833294"/>
              <a:gd name="connsiteX145" fmla="*/ 2021304 w 2836707"/>
              <a:gd name="connsiteY145" fmla="*/ 2682770 h 2833294"/>
              <a:gd name="connsiteX146" fmla="*/ 2003241 w 2836707"/>
              <a:gd name="connsiteY146" fmla="*/ 2699973 h 2833294"/>
              <a:gd name="connsiteX147" fmla="*/ 1982599 w 2836707"/>
              <a:gd name="connsiteY147" fmla="*/ 2714595 h 2833294"/>
              <a:gd name="connsiteX148" fmla="*/ 1961095 w 2836707"/>
              <a:gd name="connsiteY148" fmla="*/ 2725777 h 2833294"/>
              <a:gd name="connsiteX149" fmla="*/ 1935291 w 2836707"/>
              <a:gd name="connsiteY149" fmla="*/ 2733518 h 2833294"/>
              <a:gd name="connsiteX150" fmla="*/ 1908627 w 2836707"/>
              <a:gd name="connsiteY150" fmla="*/ 2736959 h 2833294"/>
              <a:gd name="connsiteX151" fmla="*/ 1881104 w 2836707"/>
              <a:gd name="connsiteY151" fmla="*/ 2737819 h 2833294"/>
              <a:gd name="connsiteX152" fmla="*/ 1851859 w 2836707"/>
              <a:gd name="connsiteY152" fmla="*/ 2735238 h 2833294"/>
              <a:gd name="connsiteX153" fmla="*/ 1822615 w 2836707"/>
              <a:gd name="connsiteY153" fmla="*/ 2731799 h 2833294"/>
              <a:gd name="connsiteX154" fmla="*/ 1793370 w 2836707"/>
              <a:gd name="connsiteY154" fmla="*/ 2727497 h 2833294"/>
              <a:gd name="connsiteX155" fmla="*/ 1764126 w 2836707"/>
              <a:gd name="connsiteY155" fmla="*/ 2724057 h 2833294"/>
              <a:gd name="connsiteX156" fmla="*/ 1734881 w 2836707"/>
              <a:gd name="connsiteY156" fmla="*/ 2722336 h 2833294"/>
              <a:gd name="connsiteX157" fmla="*/ 1706497 w 2836707"/>
              <a:gd name="connsiteY157" fmla="*/ 2722336 h 2833294"/>
              <a:gd name="connsiteX158" fmla="*/ 1679833 w 2836707"/>
              <a:gd name="connsiteY158" fmla="*/ 2725777 h 2833294"/>
              <a:gd name="connsiteX159" fmla="*/ 1652309 w 2836707"/>
              <a:gd name="connsiteY159" fmla="*/ 2732658 h 2833294"/>
              <a:gd name="connsiteX160" fmla="*/ 1627365 w 2836707"/>
              <a:gd name="connsiteY160" fmla="*/ 2742980 h 2833294"/>
              <a:gd name="connsiteX161" fmla="*/ 1601561 w 2836707"/>
              <a:gd name="connsiteY161" fmla="*/ 2756742 h 2833294"/>
              <a:gd name="connsiteX162" fmla="*/ 1575758 w 2836707"/>
              <a:gd name="connsiteY162" fmla="*/ 2770505 h 2833294"/>
              <a:gd name="connsiteX163" fmla="*/ 1549954 w 2836707"/>
              <a:gd name="connsiteY163" fmla="*/ 2785987 h 2833294"/>
              <a:gd name="connsiteX164" fmla="*/ 1525009 w 2836707"/>
              <a:gd name="connsiteY164" fmla="*/ 2800609 h 2833294"/>
              <a:gd name="connsiteX165" fmla="*/ 1498346 w 2836707"/>
              <a:gd name="connsiteY165" fmla="*/ 2813511 h 2833294"/>
              <a:gd name="connsiteX166" fmla="*/ 1472542 w 2836707"/>
              <a:gd name="connsiteY166" fmla="*/ 2823833 h 2833294"/>
              <a:gd name="connsiteX167" fmla="*/ 1445877 w 2836707"/>
              <a:gd name="connsiteY167" fmla="*/ 2830714 h 2833294"/>
              <a:gd name="connsiteX168" fmla="*/ 1418354 w 2836707"/>
              <a:gd name="connsiteY168" fmla="*/ 2833294 h 2833294"/>
              <a:gd name="connsiteX169" fmla="*/ 1390830 w 2836707"/>
              <a:gd name="connsiteY169" fmla="*/ 2830714 h 2833294"/>
              <a:gd name="connsiteX170" fmla="*/ 1364166 w 2836707"/>
              <a:gd name="connsiteY170" fmla="*/ 2823833 h 2833294"/>
              <a:gd name="connsiteX171" fmla="*/ 1338362 w 2836707"/>
              <a:gd name="connsiteY171" fmla="*/ 2813511 h 2833294"/>
              <a:gd name="connsiteX172" fmla="*/ 1311698 w 2836707"/>
              <a:gd name="connsiteY172" fmla="*/ 2800609 h 2833294"/>
              <a:gd name="connsiteX173" fmla="*/ 1286754 w 2836707"/>
              <a:gd name="connsiteY173" fmla="*/ 2785987 h 2833294"/>
              <a:gd name="connsiteX174" fmla="*/ 1260950 w 2836707"/>
              <a:gd name="connsiteY174" fmla="*/ 2770505 h 2833294"/>
              <a:gd name="connsiteX175" fmla="*/ 1235146 w 2836707"/>
              <a:gd name="connsiteY175" fmla="*/ 2756742 h 2833294"/>
              <a:gd name="connsiteX176" fmla="*/ 1209343 w 2836707"/>
              <a:gd name="connsiteY176" fmla="*/ 2742980 h 2833294"/>
              <a:gd name="connsiteX177" fmla="*/ 1183539 w 2836707"/>
              <a:gd name="connsiteY177" fmla="*/ 2732658 h 2833294"/>
              <a:gd name="connsiteX178" fmla="*/ 1156875 w 2836707"/>
              <a:gd name="connsiteY178" fmla="*/ 2725777 h 2833294"/>
              <a:gd name="connsiteX179" fmla="*/ 1130211 w 2836707"/>
              <a:gd name="connsiteY179" fmla="*/ 2722336 h 2833294"/>
              <a:gd name="connsiteX180" fmla="*/ 1101826 w 2836707"/>
              <a:gd name="connsiteY180" fmla="*/ 2722336 h 2833294"/>
              <a:gd name="connsiteX181" fmla="*/ 1072582 w 2836707"/>
              <a:gd name="connsiteY181" fmla="*/ 2724057 h 2833294"/>
              <a:gd name="connsiteX182" fmla="*/ 1043338 w 2836707"/>
              <a:gd name="connsiteY182" fmla="*/ 2727497 h 2833294"/>
              <a:gd name="connsiteX183" fmla="*/ 1014093 w 2836707"/>
              <a:gd name="connsiteY183" fmla="*/ 2731799 h 2833294"/>
              <a:gd name="connsiteX184" fmla="*/ 984848 w 2836707"/>
              <a:gd name="connsiteY184" fmla="*/ 2735238 h 2833294"/>
              <a:gd name="connsiteX185" fmla="*/ 955604 w 2836707"/>
              <a:gd name="connsiteY185" fmla="*/ 2737819 h 2833294"/>
              <a:gd name="connsiteX186" fmla="*/ 928081 w 2836707"/>
              <a:gd name="connsiteY186" fmla="*/ 2736959 h 2833294"/>
              <a:gd name="connsiteX187" fmla="*/ 901416 w 2836707"/>
              <a:gd name="connsiteY187" fmla="*/ 2733518 h 2833294"/>
              <a:gd name="connsiteX188" fmla="*/ 875612 w 2836707"/>
              <a:gd name="connsiteY188" fmla="*/ 2725777 h 2833294"/>
              <a:gd name="connsiteX189" fmla="*/ 854109 w 2836707"/>
              <a:gd name="connsiteY189" fmla="*/ 2714595 h 2833294"/>
              <a:gd name="connsiteX190" fmla="*/ 833465 w 2836707"/>
              <a:gd name="connsiteY190" fmla="*/ 2699973 h 2833294"/>
              <a:gd name="connsiteX191" fmla="*/ 815403 w 2836707"/>
              <a:gd name="connsiteY191" fmla="*/ 2682770 h 2833294"/>
              <a:gd name="connsiteX192" fmla="*/ 797340 w 2836707"/>
              <a:gd name="connsiteY192" fmla="*/ 2662987 h 2833294"/>
              <a:gd name="connsiteX193" fmla="*/ 780998 w 2836707"/>
              <a:gd name="connsiteY193" fmla="*/ 2642344 h 2833294"/>
              <a:gd name="connsiteX194" fmla="*/ 764655 w 2836707"/>
              <a:gd name="connsiteY194" fmla="*/ 2620840 h 2833294"/>
              <a:gd name="connsiteX195" fmla="*/ 748313 w 2836707"/>
              <a:gd name="connsiteY195" fmla="*/ 2599337 h 2833294"/>
              <a:gd name="connsiteX196" fmla="*/ 731971 w 2836707"/>
              <a:gd name="connsiteY196" fmla="*/ 2578694 h 2833294"/>
              <a:gd name="connsiteX197" fmla="*/ 714768 w 2836707"/>
              <a:gd name="connsiteY197" fmla="*/ 2558911 h 2833294"/>
              <a:gd name="connsiteX198" fmla="*/ 694985 w 2836707"/>
              <a:gd name="connsiteY198" fmla="*/ 2541707 h 2833294"/>
              <a:gd name="connsiteX199" fmla="*/ 676062 w 2836707"/>
              <a:gd name="connsiteY199" fmla="*/ 2526225 h 2833294"/>
              <a:gd name="connsiteX200" fmla="*/ 654559 w 2836707"/>
              <a:gd name="connsiteY200" fmla="*/ 2514184 h 2833294"/>
              <a:gd name="connsiteX201" fmla="*/ 631335 w 2836707"/>
              <a:gd name="connsiteY201" fmla="*/ 2503862 h 2833294"/>
              <a:gd name="connsiteX202" fmla="*/ 606392 w 2836707"/>
              <a:gd name="connsiteY202" fmla="*/ 2495260 h 2833294"/>
              <a:gd name="connsiteX203" fmla="*/ 580587 w 2836707"/>
              <a:gd name="connsiteY203" fmla="*/ 2487519 h 2833294"/>
              <a:gd name="connsiteX204" fmla="*/ 554784 w 2836707"/>
              <a:gd name="connsiteY204" fmla="*/ 2480638 h 2833294"/>
              <a:gd name="connsiteX205" fmla="*/ 528120 w 2836707"/>
              <a:gd name="connsiteY205" fmla="*/ 2473756 h 2833294"/>
              <a:gd name="connsiteX206" fmla="*/ 503176 w 2836707"/>
              <a:gd name="connsiteY206" fmla="*/ 2466015 h 2833294"/>
              <a:gd name="connsiteX207" fmla="*/ 478232 w 2836707"/>
              <a:gd name="connsiteY207" fmla="*/ 2457414 h 2833294"/>
              <a:gd name="connsiteX208" fmla="*/ 455009 w 2836707"/>
              <a:gd name="connsiteY208" fmla="*/ 2447092 h 2833294"/>
              <a:gd name="connsiteX209" fmla="*/ 434366 w 2836707"/>
              <a:gd name="connsiteY209" fmla="*/ 2434190 h 2833294"/>
              <a:gd name="connsiteX210" fmla="*/ 415442 w 2836707"/>
              <a:gd name="connsiteY210" fmla="*/ 2418708 h 2833294"/>
              <a:gd name="connsiteX211" fmla="*/ 399961 w 2836707"/>
              <a:gd name="connsiteY211" fmla="*/ 2399785 h 2833294"/>
              <a:gd name="connsiteX212" fmla="*/ 387059 w 2836707"/>
              <a:gd name="connsiteY212" fmla="*/ 2379141 h 2833294"/>
              <a:gd name="connsiteX213" fmla="*/ 376737 w 2836707"/>
              <a:gd name="connsiteY213" fmla="*/ 2355917 h 2833294"/>
              <a:gd name="connsiteX214" fmla="*/ 368136 w 2836707"/>
              <a:gd name="connsiteY214" fmla="*/ 2330974 h 2833294"/>
              <a:gd name="connsiteX215" fmla="*/ 360395 w 2836707"/>
              <a:gd name="connsiteY215" fmla="*/ 2306030 h 2833294"/>
              <a:gd name="connsiteX216" fmla="*/ 353514 w 2836707"/>
              <a:gd name="connsiteY216" fmla="*/ 2279366 h 2833294"/>
              <a:gd name="connsiteX217" fmla="*/ 346633 w 2836707"/>
              <a:gd name="connsiteY217" fmla="*/ 2253562 h 2833294"/>
              <a:gd name="connsiteX218" fmla="*/ 338891 w 2836707"/>
              <a:gd name="connsiteY218" fmla="*/ 2227757 h 2833294"/>
              <a:gd name="connsiteX219" fmla="*/ 330290 w 2836707"/>
              <a:gd name="connsiteY219" fmla="*/ 2202813 h 2833294"/>
              <a:gd name="connsiteX220" fmla="*/ 319968 w 2836707"/>
              <a:gd name="connsiteY220" fmla="*/ 2179589 h 2833294"/>
              <a:gd name="connsiteX221" fmla="*/ 307927 w 2836707"/>
              <a:gd name="connsiteY221" fmla="*/ 2158086 h 2833294"/>
              <a:gd name="connsiteX222" fmla="*/ 292445 w 2836707"/>
              <a:gd name="connsiteY222" fmla="*/ 2139163 h 2833294"/>
              <a:gd name="connsiteX223" fmla="*/ 275242 w 2836707"/>
              <a:gd name="connsiteY223" fmla="*/ 2119379 h 2833294"/>
              <a:gd name="connsiteX224" fmla="*/ 255459 w 2836707"/>
              <a:gd name="connsiteY224" fmla="*/ 2102177 h 2833294"/>
              <a:gd name="connsiteX225" fmla="*/ 233955 w 2836707"/>
              <a:gd name="connsiteY225" fmla="*/ 2085835 h 2833294"/>
              <a:gd name="connsiteX226" fmla="*/ 212452 w 2836707"/>
              <a:gd name="connsiteY226" fmla="*/ 2069492 h 2833294"/>
              <a:gd name="connsiteX227" fmla="*/ 190950 w 2836707"/>
              <a:gd name="connsiteY227" fmla="*/ 2053150 h 2833294"/>
              <a:gd name="connsiteX228" fmla="*/ 170306 w 2836707"/>
              <a:gd name="connsiteY228" fmla="*/ 2036806 h 2833294"/>
              <a:gd name="connsiteX229" fmla="*/ 150523 w 2836707"/>
              <a:gd name="connsiteY229" fmla="*/ 2018744 h 2833294"/>
              <a:gd name="connsiteX230" fmla="*/ 133321 w 2836707"/>
              <a:gd name="connsiteY230" fmla="*/ 2000681 h 2833294"/>
              <a:gd name="connsiteX231" fmla="*/ 118699 w 2836707"/>
              <a:gd name="connsiteY231" fmla="*/ 1980037 h 2833294"/>
              <a:gd name="connsiteX232" fmla="*/ 107517 w 2836707"/>
              <a:gd name="connsiteY232" fmla="*/ 1958534 h 2833294"/>
              <a:gd name="connsiteX233" fmla="*/ 99776 w 2836707"/>
              <a:gd name="connsiteY233" fmla="*/ 1932731 h 2833294"/>
              <a:gd name="connsiteX234" fmla="*/ 96335 w 2836707"/>
              <a:gd name="connsiteY234" fmla="*/ 1906066 h 2833294"/>
              <a:gd name="connsiteX235" fmla="*/ 95474 w 2836707"/>
              <a:gd name="connsiteY235" fmla="*/ 1878541 h 2833294"/>
              <a:gd name="connsiteX236" fmla="*/ 98055 w 2836707"/>
              <a:gd name="connsiteY236" fmla="*/ 1849297 h 2833294"/>
              <a:gd name="connsiteX237" fmla="*/ 101496 w 2836707"/>
              <a:gd name="connsiteY237" fmla="*/ 1820052 h 2833294"/>
              <a:gd name="connsiteX238" fmla="*/ 105796 w 2836707"/>
              <a:gd name="connsiteY238" fmla="*/ 1790807 h 2833294"/>
              <a:gd name="connsiteX239" fmla="*/ 109237 w 2836707"/>
              <a:gd name="connsiteY239" fmla="*/ 1761563 h 2833294"/>
              <a:gd name="connsiteX240" fmla="*/ 110958 w 2836707"/>
              <a:gd name="connsiteY240" fmla="*/ 1732318 h 2833294"/>
              <a:gd name="connsiteX241" fmla="*/ 110958 w 2836707"/>
              <a:gd name="connsiteY241" fmla="*/ 1703933 h 2833294"/>
              <a:gd name="connsiteX242" fmla="*/ 107517 w 2836707"/>
              <a:gd name="connsiteY242" fmla="*/ 1677269 h 2833294"/>
              <a:gd name="connsiteX243" fmla="*/ 100636 w 2836707"/>
              <a:gd name="connsiteY243" fmla="*/ 1650605 h 2833294"/>
              <a:gd name="connsiteX244" fmla="*/ 90314 w 2836707"/>
              <a:gd name="connsiteY244" fmla="*/ 1625660 h 2833294"/>
              <a:gd name="connsiteX245" fmla="*/ 77412 w 2836707"/>
              <a:gd name="connsiteY245" fmla="*/ 1599857 h 2833294"/>
              <a:gd name="connsiteX246" fmla="*/ 62790 w 2836707"/>
              <a:gd name="connsiteY246" fmla="*/ 1574053 h 2833294"/>
              <a:gd name="connsiteX247" fmla="*/ 47308 w 2836707"/>
              <a:gd name="connsiteY247" fmla="*/ 1548248 h 2833294"/>
              <a:gd name="connsiteX248" fmla="*/ 32686 w 2836707"/>
              <a:gd name="connsiteY248" fmla="*/ 1523304 h 2833294"/>
              <a:gd name="connsiteX249" fmla="*/ 19783 w 2836707"/>
              <a:gd name="connsiteY249" fmla="*/ 1496640 h 2833294"/>
              <a:gd name="connsiteX250" fmla="*/ 9462 w 2836707"/>
              <a:gd name="connsiteY250" fmla="*/ 1470836 h 2833294"/>
              <a:gd name="connsiteX251" fmla="*/ 2581 w 2836707"/>
              <a:gd name="connsiteY251" fmla="*/ 1444171 h 2833294"/>
              <a:gd name="connsiteX252" fmla="*/ 0 w 2836707"/>
              <a:gd name="connsiteY252" fmla="*/ 1416647 h 2833294"/>
              <a:gd name="connsiteX253" fmla="*/ 2581 w 2836707"/>
              <a:gd name="connsiteY253" fmla="*/ 1389123 h 2833294"/>
              <a:gd name="connsiteX254" fmla="*/ 9462 w 2836707"/>
              <a:gd name="connsiteY254" fmla="*/ 1362459 h 2833294"/>
              <a:gd name="connsiteX255" fmla="*/ 19783 w 2836707"/>
              <a:gd name="connsiteY255" fmla="*/ 1336654 h 2833294"/>
              <a:gd name="connsiteX256" fmla="*/ 32686 w 2836707"/>
              <a:gd name="connsiteY256" fmla="*/ 1309991 h 2833294"/>
              <a:gd name="connsiteX257" fmla="*/ 47308 w 2836707"/>
              <a:gd name="connsiteY257" fmla="*/ 1285046 h 2833294"/>
              <a:gd name="connsiteX258" fmla="*/ 62790 w 2836707"/>
              <a:gd name="connsiteY258" fmla="*/ 1259242 h 2833294"/>
              <a:gd name="connsiteX259" fmla="*/ 77412 w 2836707"/>
              <a:gd name="connsiteY259" fmla="*/ 1233438 h 2833294"/>
              <a:gd name="connsiteX260" fmla="*/ 90314 w 2836707"/>
              <a:gd name="connsiteY260" fmla="*/ 1207634 h 2833294"/>
              <a:gd name="connsiteX261" fmla="*/ 100636 w 2836707"/>
              <a:gd name="connsiteY261" fmla="*/ 1182689 h 2833294"/>
              <a:gd name="connsiteX262" fmla="*/ 107517 w 2836707"/>
              <a:gd name="connsiteY262" fmla="*/ 1156025 h 2833294"/>
              <a:gd name="connsiteX263" fmla="*/ 110958 w 2836707"/>
              <a:gd name="connsiteY263" fmla="*/ 1129361 h 2833294"/>
              <a:gd name="connsiteX264" fmla="*/ 110958 w 2836707"/>
              <a:gd name="connsiteY264" fmla="*/ 1100977 h 2833294"/>
              <a:gd name="connsiteX265" fmla="*/ 109237 w 2836707"/>
              <a:gd name="connsiteY265" fmla="*/ 1071732 h 2833294"/>
              <a:gd name="connsiteX266" fmla="*/ 105796 w 2836707"/>
              <a:gd name="connsiteY266" fmla="*/ 1042487 h 2833294"/>
              <a:gd name="connsiteX267" fmla="*/ 101496 w 2836707"/>
              <a:gd name="connsiteY267" fmla="*/ 1013242 h 2833294"/>
              <a:gd name="connsiteX268" fmla="*/ 98055 w 2836707"/>
              <a:gd name="connsiteY268" fmla="*/ 983998 h 2833294"/>
              <a:gd name="connsiteX269" fmla="*/ 95474 w 2836707"/>
              <a:gd name="connsiteY269" fmla="*/ 954754 h 2833294"/>
              <a:gd name="connsiteX270" fmla="*/ 96335 w 2836707"/>
              <a:gd name="connsiteY270" fmla="*/ 927229 h 2833294"/>
              <a:gd name="connsiteX271" fmla="*/ 99776 w 2836707"/>
              <a:gd name="connsiteY271" fmla="*/ 900565 h 2833294"/>
              <a:gd name="connsiteX272" fmla="*/ 107517 w 2836707"/>
              <a:gd name="connsiteY272" fmla="*/ 874760 h 2833294"/>
              <a:gd name="connsiteX273" fmla="*/ 118699 w 2836707"/>
              <a:gd name="connsiteY273" fmla="*/ 853257 h 2833294"/>
              <a:gd name="connsiteX274" fmla="*/ 133321 w 2836707"/>
              <a:gd name="connsiteY274" fmla="*/ 832614 h 2833294"/>
              <a:gd name="connsiteX275" fmla="*/ 150523 w 2836707"/>
              <a:gd name="connsiteY275" fmla="*/ 814551 h 2833294"/>
              <a:gd name="connsiteX276" fmla="*/ 170306 w 2836707"/>
              <a:gd name="connsiteY276" fmla="*/ 796488 h 2833294"/>
              <a:gd name="connsiteX277" fmla="*/ 190950 w 2836707"/>
              <a:gd name="connsiteY277" fmla="*/ 780145 h 2833294"/>
              <a:gd name="connsiteX278" fmla="*/ 212452 w 2836707"/>
              <a:gd name="connsiteY278" fmla="*/ 763802 h 2833294"/>
              <a:gd name="connsiteX279" fmla="*/ 233955 w 2836707"/>
              <a:gd name="connsiteY279" fmla="*/ 747460 h 2833294"/>
              <a:gd name="connsiteX280" fmla="*/ 255459 w 2836707"/>
              <a:gd name="connsiteY280" fmla="*/ 731117 h 2833294"/>
              <a:gd name="connsiteX281" fmla="*/ 275242 w 2836707"/>
              <a:gd name="connsiteY281" fmla="*/ 713915 h 2833294"/>
              <a:gd name="connsiteX282" fmla="*/ 292445 w 2836707"/>
              <a:gd name="connsiteY282" fmla="*/ 694132 h 2833294"/>
              <a:gd name="connsiteX283" fmla="*/ 307927 w 2836707"/>
              <a:gd name="connsiteY283" fmla="*/ 675208 h 2833294"/>
              <a:gd name="connsiteX284" fmla="*/ 319968 w 2836707"/>
              <a:gd name="connsiteY284" fmla="*/ 653705 h 2833294"/>
              <a:gd name="connsiteX285" fmla="*/ 330290 w 2836707"/>
              <a:gd name="connsiteY285" fmla="*/ 630482 h 2833294"/>
              <a:gd name="connsiteX286" fmla="*/ 338891 w 2836707"/>
              <a:gd name="connsiteY286" fmla="*/ 605537 h 2833294"/>
              <a:gd name="connsiteX287" fmla="*/ 346633 w 2836707"/>
              <a:gd name="connsiteY287" fmla="*/ 579732 h 2833294"/>
              <a:gd name="connsiteX288" fmla="*/ 353514 w 2836707"/>
              <a:gd name="connsiteY288" fmla="*/ 553929 h 2833294"/>
              <a:gd name="connsiteX289" fmla="*/ 360395 w 2836707"/>
              <a:gd name="connsiteY289" fmla="*/ 527264 h 2833294"/>
              <a:gd name="connsiteX290" fmla="*/ 368136 w 2836707"/>
              <a:gd name="connsiteY290" fmla="*/ 502321 h 2833294"/>
              <a:gd name="connsiteX291" fmla="*/ 376737 w 2836707"/>
              <a:gd name="connsiteY291" fmla="*/ 477376 h 2833294"/>
              <a:gd name="connsiteX292" fmla="*/ 387059 w 2836707"/>
              <a:gd name="connsiteY292" fmla="*/ 454153 h 2833294"/>
              <a:gd name="connsiteX293" fmla="*/ 399961 w 2836707"/>
              <a:gd name="connsiteY293" fmla="*/ 433510 h 2833294"/>
              <a:gd name="connsiteX294" fmla="*/ 415442 w 2836707"/>
              <a:gd name="connsiteY294" fmla="*/ 414587 h 2833294"/>
              <a:gd name="connsiteX295" fmla="*/ 434366 w 2836707"/>
              <a:gd name="connsiteY295" fmla="*/ 399104 h 2833294"/>
              <a:gd name="connsiteX296" fmla="*/ 455009 w 2836707"/>
              <a:gd name="connsiteY296" fmla="*/ 386202 h 2833294"/>
              <a:gd name="connsiteX297" fmla="*/ 478232 w 2836707"/>
              <a:gd name="connsiteY297" fmla="*/ 375880 h 2833294"/>
              <a:gd name="connsiteX298" fmla="*/ 503176 w 2836707"/>
              <a:gd name="connsiteY298" fmla="*/ 367279 h 2833294"/>
              <a:gd name="connsiteX299" fmla="*/ 528120 w 2836707"/>
              <a:gd name="connsiteY299" fmla="*/ 359538 h 2833294"/>
              <a:gd name="connsiteX300" fmla="*/ 554784 w 2836707"/>
              <a:gd name="connsiteY300" fmla="*/ 352656 h 2833294"/>
              <a:gd name="connsiteX301" fmla="*/ 580587 w 2836707"/>
              <a:gd name="connsiteY301" fmla="*/ 345775 h 2833294"/>
              <a:gd name="connsiteX302" fmla="*/ 606392 w 2836707"/>
              <a:gd name="connsiteY302" fmla="*/ 338034 h 2833294"/>
              <a:gd name="connsiteX303" fmla="*/ 631335 w 2836707"/>
              <a:gd name="connsiteY303" fmla="*/ 329433 h 2833294"/>
              <a:gd name="connsiteX304" fmla="*/ 654559 w 2836707"/>
              <a:gd name="connsiteY304" fmla="*/ 319111 h 2833294"/>
              <a:gd name="connsiteX305" fmla="*/ 676062 w 2836707"/>
              <a:gd name="connsiteY305" fmla="*/ 307070 h 2833294"/>
              <a:gd name="connsiteX306" fmla="*/ 694985 w 2836707"/>
              <a:gd name="connsiteY306" fmla="*/ 291587 h 2833294"/>
              <a:gd name="connsiteX307" fmla="*/ 714768 w 2836707"/>
              <a:gd name="connsiteY307" fmla="*/ 274384 h 2833294"/>
              <a:gd name="connsiteX308" fmla="*/ 731971 w 2836707"/>
              <a:gd name="connsiteY308" fmla="*/ 254601 h 2833294"/>
              <a:gd name="connsiteX309" fmla="*/ 748313 w 2836707"/>
              <a:gd name="connsiteY309" fmla="*/ 233957 h 2833294"/>
              <a:gd name="connsiteX310" fmla="*/ 764655 w 2836707"/>
              <a:gd name="connsiteY310" fmla="*/ 212454 h 2833294"/>
              <a:gd name="connsiteX311" fmla="*/ 780998 w 2836707"/>
              <a:gd name="connsiteY311" fmla="*/ 190950 h 2833294"/>
              <a:gd name="connsiteX312" fmla="*/ 797340 w 2836707"/>
              <a:gd name="connsiteY312" fmla="*/ 170307 h 2833294"/>
              <a:gd name="connsiteX313" fmla="*/ 815403 w 2836707"/>
              <a:gd name="connsiteY313" fmla="*/ 150524 h 2833294"/>
              <a:gd name="connsiteX314" fmla="*/ 833465 w 2836707"/>
              <a:gd name="connsiteY314" fmla="*/ 133322 h 2833294"/>
              <a:gd name="connsiteX315" fmla="*/ 854109 w 2836707"/>
              <a:gd name="connsiteY315" fmla="*/ 118699 h 2833294"/>
              <a:gd name="connsiteX316" fmla="*/ 875612 w 2836707"/>
              <a:gd name="connsiteY316" fmla="*/ 107517 h 2833294"/>
              <a:gd name="connsiteX317" fmla="*/ 901416 w 2836707"/>
              <a:gd name="connsiteY317" fmla="*/ 99776 h 2833294"/>
              <a:gd name="connsiteX318" fmla="*/ 928081 w 2836707"/>
              <a:gd name="connsiteY318" fmla="*/ 96335 h 2833294"/>
              <a:gd name="connsiteX319" fmla="*/ 955604 w 2836707"/>
              <a:gd name="connsiteY319" fmla="*/ 95475 h 2833294"/>
              <a:gd name="connsiteX320" fmla="*/ 984848 w 2836707"/>
              <a:gd name="connsiteY320" fmla="*/ 98056 h 2833294"/>
              <a:gd name="connsiteX321" fmla="*/ 1014093 w 2836707"/>
              <a:gd name="connsiteY321" fmla="*/ 101497 h 2833294"/>
              <a:gd name="connsiteX322" fmla="*/ 1043338 w 2836707"/>
              <a:gd name="connsiteY322" fmla="*/ 105797 h 2833294"/>
              <a:gd name="connsiteX323" fmla="*/ 1072582 w 2836707"/>
              <a:gd name="connsiteY323" fmla="*/ 109238 h 2833294"/>
              <a:gd name="connsiteX324" fmla="*/ 1101826 w 2836707"/>
              <a:gd name="connsiteY324" fmla="*/ 110958 h 2833294"/>
              <a:gd name="connsiteX325" fmla="*/ 1130211 w 2836707"/>
              <a:gd name="connsiteY325" fmla="*/ 110958 h 2833294"/>
              <a:gd name="connsiteX326" fmla="*/ 1156875 w 2836707"/>
              <a:gd name="connsiteY326" fmla="*/ 107517 h 2833294"/>
              <a:gd name="connsiteX327" fmla="*/ 1183539 w 2836707"/>
              <a:gd name="connsiteY327" fmla="*/ 100636 h 2833294"/>
              <a:gd name="connsiteX328" fmla="*/ 1209343 w 2836707"/>
              <a:gd name="connsiteY328" fmla="*/ 90315 h 2833294"/>
              <a:gd name="connsiteX329" fmla="*/ 1235146 w 2836707"/>
              <a:gd name="connsiteY329" fmla="*/ 76552 h 2833294"/>
              <a:gd name="connsiteX330" fmla="*/ 1260950 w 2836707"/>
              <a:gd name="connsiteY330" fmla="*/ 62790 h 2833294"/>
              <a:gd name="connsiteX331" fmla="*/ 1286754 w 2836707"/>
              <a:gd name="connsiteY331" fmla="*/ 47308 h 2833294"/>
              <a:gd name="connsiteX332" fmla="*/ 1311698 w 2836707"/>
              <a:gd name="connsiteY332" fmla="*/ 32685 h 2833294"/>
              <a:gd name="connsiteX333" fmla="*/ 1338362 w 2836707"/>
              <a:gd name="connsiteY333" fmla="*/ 19783 h 2833294"/>
              <a:gd name="connsiteX334" fmla="*/ 1364166 w 2836707"/>
              <a:gd name="connsiteY334" fmla="*/ 9461 h 2833294"/>
              <a:gd name="connsiteX335" fmla="*/ 1390830 w 2836707"/>
              <a:gd name="connsiteY335" fmla="*/ 2580 h 28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836707" h="2833294">
                <a:moveTo>
                  <a:pt x="1418354" y="0"/>
                </a:moveTo>
                <a:lnTo>
                  <a:pt x="1445877" y="2580"/>
                </a:lnTo>
                <a:lnTo>
                  <a:pt x="1472542" y="9461"/>
                </a:lnTo>
                <a:lnTo>
                  <a:pt x="1498346" y="19783"/>
                </a:lnTo>
                <a:lnTo>
                  <a:pt x="1525009" y="32685"/>
                </a:lnTo>
                <a:lnTo>
                  <a:pt x="1549954" y="47308"/>
                </a:lnTo>
                <a:lnTo>
                  <a:pt x="1575758" y="62790"/>
                </a:lnTo>
                <a:lnTo>
                  <a:pt x="1601561" y="76552"/>
                </a:lnTo>
                <a:lnTo>
                  <a:pt x="1627365" y="90315"/>
                </a:lnTo>
                <a:lnTo>
                  <a:pt x="1652309" y="100636"/>
                </a:lnTo>
                <a:lnTo>
                  <a:pt x="1679833" y="107517"/>
                </a:lnTo>
                <a:lnTo>
                  <a:pt x="1706497" y="110958"/>
                </a:lnTo>
                <a:lnTo>
                  <a:pt x="1734881" y="110958"/>
                </a:lnTo>
                <a:lnTo>
                  <a:pt x="1764126" y="109238"/>
                </a:lnTo>
                <a:lnTo>
                  <a:pt x="1793370" y="105797"/>
                </a:lnTo>
                <a:lnTo>
                  <a:pt x="1822615" y="101497"/>
                </a:lnTo>
                <a:lnTo>
                  <a:pt x="1851859" y="98056"/>
                </a:lnTo>
                <a:lnTo>
                  <a:pt x="1881104" y="95475"/>
                </a:lnTo>
                <a:lnTo>
                  <a:pt x="1908627" y="96335"/>
                </a:lnTo>
                <a:lnTo>
                  <a:pt x="1935291" y="99776"/>
                </a:lnTo>
                <a:lnTo>
                  <a:pt x="1961095" y="107517"/>
                </a:lnTo>
                <a:lnTo>
                  <a:pt x="1982599" y="118699"/>
                </a:lnTo>
                <a:lnTo>
                  <a:pt x="2003241" y="133322"/>
                </a:lnTo>
                <a:lnTo>
                  <a:pt x="2021304" y="150524"/>
                </a:lnTo>
                <a:lnTo>
                  <a:pt x="2039367" y="170307"/>
                </a:lnTo>
                <a:lnTo>
                  <a:pt x="2055710" y="190950"/>
                </a:lnTo>
                <a:lnTo>
                  <a:pt x="2072052" y="212454"/>
                </a:lnTo>
                <a:lnTo>
                  <a:pt x="2088394" y="233957"/>
                </a:lnTo>
                <a:lnTo>
                  <a:pt x="2104736" y="254601"/>
                </a:lnTo>
                <a:lnTo>
                  <a:pt x="2121940" y="274384"/>
                </a:lnTo>
                <a:lnTo>
                  <a:pt x="2141723" y="291587"/>
                </a:lnTo>
                <a:lnTo>
                  <a:pt x="2160646" y="307070"/>
                </a:lnTo>
                <a:lnTo>
                  <a:pt x="2182149" y="319111"/>
                </a:lnTo>
                <a:lnTo>
                  <a:pt x="2205372" y="329433"/>
                </a:lnTo>
                <a:lnTo>
                  <a:pt x="2230316" y="338034"/>
                </a:lnTo>
                <a:lnTo>
                  <a:pt x="2256119" y="345775"/>
                </a:lnTo>
                <a:lnTo>
                  <a:pt x="2281923" y="352656"/>
                </a:lnTo>
                <a:lnTo>
                  <a:pt x="2308587" y="359538"/>
                </a:lnTo>
                <a:lnTo>
                  <a:pt x="2333531" y="367279"/>
                </a:lnTo>
                <a:lnTo>
                  <a:pt x="2358474" y="375880"/>
                </a:lnTo>
                <a:lnTo>
                  <a:pt x="2381698" y="386202"/>
                </a:lnTo>
                <a:lnTo>
                  <a:pt x="2402342" y="399104"/>
                </a:lnTo>
                <a:lnTo>
                  <a:pt x="2421265" y="414587"/>
                </a:lnTo>
                <a:lnTo>
                  <a:pt x="2436746" y="433510"/>
                </a:lnTo>
                <a:lnTo>
                  <a:pt x="2449649" y="454153"/>
                </a:lnTo>
                <a:lnTo>
                  <a:pt x="2459970" y="477376"/>
                </a:lnTo>
                <a:lnTo>
                  <a:pt x="2468571" y="502321"/>
                </a:lnTo>
                <a:lnTo>
                  <a:pt x="2476312" y="527264"/>
                </a:lnTo>
                <a:lnTo>
                  <a:pt x="2483194" y="553929"/>
                </a:lnTo>
                <a:lnTo>
                  <a:pt x="2490075" y="579732"/>
                </a:lnTo>
                <a:lnTo>
                  <a:pt x="2497816" y="605537"/>
                </a:lnTo>
                <a:lnTo>
                  <a:pt x="2506417" y="630482"/>
                </a:lnTo>
                <a:lnTo>
                  <a:pt x="2516738" y="653705"/>
                </a:lnTo>
                <a:lnTo>
                  <a:pt x="2528781" y="675208"/>
                </a:lnTo>
                <a:lnTo>
                  <a:pt x="2544263" y="694132"/>
                </a:lnTo>
                <a:lnTo>
                  <a:pt x="2561465" y="713915"/>
                </a:lnTo>
                <a:lnTo>
                  <a:pt x="2581248" y="731117"/>
                </a:lnTo>
                <a:lnTo>
                  <a:pt x="2601892" y="747460"/>
                </a:lnTo>
                <a:lnTo>
                  <a:pt x="2624255" y="763802"/>
                </a:lnTo>
                <a:lnTo>
                  <a:pt x="2645758" y="780145"/>
                </a:lnTo>
                <a:lnTo>
                  <a:pt x="2666401" y="796488"/>
                </a:lnTo>
                <a:lnTo>
                  <a:pt x="2686183" y="814551"/>
                </a:lnTo>
                <a:lnTo>
                  <a:pt x="2703387" y="832614"/>
                </a:lnTo>
                <a:lnTo>
                  <a:pt x="2718009" y="853257"/>
                </a:lnTo>
                <a:lnTo>
                  <a:pt x="2729191" y="874760"/>
                </a:lnTo>
                <a:lnTo>
                  <a:pt x="2736932" y="900565"/>
                </a:lnTo>
                <a:lnTo>
                  <a:pt x="2740372" y="927229"/>
                </a:lnTo>
                <a:lnTo>
                  <a:pt x="2741233" y="954754"/>
                </a:lnTo>
                <a:lnTo>
                  <a:pt x="2738652" y="983998"/>
                </a:lnTo>
                <a:lnTo>
                  <a:pt x="2735211" y="1013242"/>
                </a:lnTo>
                <a:lnTo>
                  <a:pt x="2730911" y="1042487"/>
                </a:lnTo>
                <a:lnTo>
                  <a:pt x="2727470" y="1071732"/>
                </a:lnTo>
                <a:lnTo>
                  <a:pt x="2725751" y="1100977"/>
                </a:lnTo>
                <a:lnTo>
                  <a:pt x="2725751" y="1129361"/>
                </a:lnTo>
                <a:lnTo>
                  <a:pt x="2729191" y="1156025"/>
                </a:lnTo>
                <a:lnTo>
                  <a:pt x="2736071" y="1182689"/>
                </a:lnTo>
                <a:lnTo>
                  <a:pt x="2746393" y="1207634"/>
                </a:lnTo>
                <a:lnTo>
                  <a:pt x="2760156" y="1233438"/>
                </a:lnTo>
                <a:lnTo>
                  <a:pt x="2773917" y="1259242"/>
                </a:lnTo>
                <a:lnTo>
                  <a:pt x="2789400" y="1285046"/>
                </a:lnTo>
                <a:lnTo>
                  <a:pt x="2804021" y="1309991"/>
                </a:lnTo>
                <a:lnTo>
                  <a:pt x="2816924" y="1336654"/>
                </a:lnTo>
                <a:lnTo>
                  <a:pt x="2827245" y="1362459"/>
                </a:lnTo>
                <a:lnTo>
                  <a:pt x="2834126" y="1389123"/>
                </a:lnTo>
                <a:lnTo>
                  <a:pt x="2836707" y="1416647"/>
                </a:lnTo>
                <a:lnTo>
                  <a:pt x="2834126" y="1444171"/>
                </a:lnTo>
                <a:lnTo>
                  <a:pt x="2827245" y="1470836"/>
                </a:lnTo>
                <a:lnTo>
                  <a:pt x="2816924" y="1496640"/>
                </a:lnTo>
                <a:lnTo>
                  <a:pt x="2804021" y="1523304"/>
                </a:lnTo>
                <a:lnTo>
                  <a:pt x="2789400" y="1548248"/>
                </a:lnTo>
                <a:lnTo>
                  <a:pt x="2773917" y="1574053"/>
                </a:lnTo>
                <a:lnTo>
                  <a:pt x="2760156" y="1599857"/>
                </a:lnTo>
                <a:lnTo>
                  <a:pt x="2746393" y="1625660"/>
                </a:lnTo>
                <a:lnTo>
                  <a:pt x="2736071" y="1650605"/>
                </a:lnTo>
                <a:lnTo>
                  <a:pt x="2729191" y="1677269"/>
                </a:lnTo>
                <a:lnTo>
                  <a:pt x="2725751" y="1703933"/>
                </a:lnTo>
                <a:lnTo>
                  <a:pt x="2725751" y="1732318"/>
                </a:lnTo>
                <a:lnTo>
                  <a:pt x="2727470" y="1761563"/>
                </a:lnTo>
                <a:lnTo>
                  <a:pt x="2730911" y="1790807"/>
                </a:lnTo>
                <a:lnTo>
                  <a:pt x="2735211" y="1820052"/>
                </a:lnTo>
                <a:lnTo>
                  <a:pt x="2738652" y="1849297"/>
                </a:lnTo>
                <a:lnTo>
                  <a:pt x="2741233" y="1878541"/>
                </a:lnTo>
                <a:lnTo>
                  <a:pt x="2740372" y="1906066"/>
                </a:lnTo>
                <a:lnTo>
                  <a:pt x="2736932" y="1932731"/>
                </a:lnTo>
                <a:lnTo>
                  <a:pt x="2729191" y="1958534"/>
                </a:lnTo>
                <a:lnTo>
                  <a:pt x="2718009" y="1980037"/>
                </a:lnTo>
                <a:lnTo>
                  <a:pt x="2703387" y="2000681"/>
                </a:lnTo>
                <a:lnTo>
                  <a:pt x="2686183" y="2018744"/>
                </a:lnTo>
                <a:lnTo>
                  <a:pt x="2666401" y="2036806"/>
                </a:lnTo>
                <a:lnTo>
                  <a:pt x="2645758" y="2053150"/>
                </a:lnTo>
                <a:lnTo>
                  <a:pt x="2624255" y="2069492"/>
                </a:lnTo>
                <a:lnTo>
                  <a:pt x="2601892" y="2085835"/>
                </a:lnTo>
                <a:lnTo>
                  <a:pt x="2581248" y="2102177"/>
                </a:lnTo>
                <a:lnTo>
                  <a:pt x="2561465" y="2119379"/>
                </a:lnTo>
                <a:lnTo>
                  <a:pt x="2544263" y="2139163"/>
                </a:lnTo>
                <a:lnTo>
                  <a:pt x="2528781" y="2158086"/>
                </a:lnTo>
                <a:lnTo>
                  <a:pt x="2516738" y="2179589"/>
                </a:lnTo>
                <a:lnTo>
                  <a:pt x="2506417" y="2202813"/>
                </a:lnTo>
                <a:lnTo>
                  <a:pt x="2497816" y="2227757"/>
                </a:lnTo>
                <a:lnTo>
                  <a:pt x="2490075" y="2253562"/>
                </a:lnTo>
                <a:lnTo>
                  <a:pt x="2483194" y="2279366"/>
                </a:lnTo>
                <a:lnTo>
                  <a:pt x="2476312" y="2306030"/>
                </a:lnTo>
                <a:lnTo>
                  <a:pt x="2468571" y="2330974"/>
                </a:lnTo>
                <a:lnTo>
                  <a:pt x="2459970" y="2355917"/>
                </a:lnTo>
                <a:lnTo>
                  <a:pt x="2449649" y="2379141"/>
                </a:lnTo>
                <a:lnTo>
                  <a:pt x="2436746" y="2399785"/>
                </a:lnTo>
                <a:lnTo>
                  <a:pt x="2421265" y="2418708"/>
                </a:lnTo>
                <a:lnTo>
                  <a:pt x="2402342" y="2434190"/>
                </a:lnTo>
                <a:lnTo>
                  <a:pt x="2381698" y="2447092"/>
                </a:lnTo>
                <a:lnTo>
                  <a:pt x="2358474" y="2457414"/>
                </a:lnTo>
                <a:lnTo>
                  <a:pt x="2333531" y="2466015"/>
                </a:lnTo>
                <a:lnTo>
                  <a:pt x="2308587" y="2473756"/>
                </a:lnTo>
                <a:lnTo>
                  <a:pt x="2281923" y="2480638"/>
                </a:lnTo>
                <a:lnTo>
                  <a:pt x="2256119" y="2487519"/>
                </a:lnTo>
                <a:lnTo>
                  <a:pt x="2230316" y="2495260"/>
                </a:lnTo>
                <a:lnTo>
                  <a:pt x="2205372" y="2503862"/>
                </a:lnTo>
                <a:lnTo>
                  <a:pt x="2182149" y="2514184"/>
                </a:lnTo>
                <a:lnTo>
                  <a:pt x="2160646" y="2526225"/>
                </a:lnTo>
                <a:lnTo>
                  <a:pt x="2141723" y="2541707"/>
                </a:lnTo>
                <a:lnTo>
                  <a:pt x="2121940" y="2558911"/>
                </a:lnTo>
                <a:lnTo>
                  <a:pt x="2104736" y="2578694"/>
                </a:lnTo>
                <a:lnTo>
                  <a:pt x="2088394" y="2599337"/>
                </a:lnTo>
                <a:lnTo>
                  <a:pt x="2072052" y="2620840"/>
                </a:lnTo>
                <a:lnTo>
                  <a:pt x="2055710" y="2642344"/>
                </a:lnTo>
                <a:lnTo>
                  <a:pt x="2039367" y="2662987"/>
                </a:lnTo>
                <a:lnTo>
                  <a:pt x="2021304" y="2682770"/>
                </a:lnTo>
                <a:lnTo>
                  <a:pt x="2003241" y="2699973"/>
                </a:lnTo>
                <a:lnTo>
                  <a:pt x="1982599" y="2714595"/>
                </a:lnTo>
                <a:lnTo>
                  <a:pt x="1961095" y="2725777"/>
                </a:lnTo>
                <a:lnTo>
                  <a:pt x="1935291" y="2733518"/>
                </a:lnTo>
                <a:lnTo>
                  <a:pt x="1908627" y="2736959"/>
                </a:lnTo>
                <a:lnTo>
                  <a:pt x="1881104" y="2737819"/>
                </a:lnTo>
                <a:lnTo>
                  <a:pt x="1851859" y="2735238"/>
                </a:lnTo>
                <a:lnTo>
                  <a:pt x="1822615" y="2731799"/>
                </a:lnTo>
                <a:lnTo>
                  <a:pt x="1793370" y="2727497"/>
                </a:lnTo>
                <a:lnTo>
                  <a:pt x="1764126" y="2724057"/>
                </a:lnTo>
                <a:lnTo>
                  <a:pt x="1734881" y="2722336"/>
                </a:lnTo>
                <a:lnTo>
                  <a:pt x="1706497" y="2722336"/>
                </a:lnTo>
                <a:lnTo>
                  <a:pt x="1679833" y="2725777"/>
                </a:lnTo>
                <a:lnTo>
                  <a:pt x="1652309" y="2732658"/>
                </a:lnTo>
                <a:lnTo>
                  <a:pt x="1627365" y="2742980"/>
                </a:lnTo>
                <a:lnTo>
                  <a:pt x="1601561" y="2756742"/>
                </a:lnTo>
                <a:lnTo>
                  <a:pt x="1575758" y="2770505"/>
                </a:lnTo>
                <a:lnTo>
                  <a:pt x="1549954" y="2785987"/>
                </a:lnTo>
                <a:lnTo>
                  <a:pt x="1525009" y="2800609"/>
                </a:lnTo>
                <a:lnTo>
                  <a:pt x="1498346" y="2813511"/>
                </a:lnTo>
                <a:lnTo>
                  <a:pt x="1472542" y="2823833"/>
                </a:lnTo>
                <a:lnTo>
                  <a:pt x="1445877" y="2830714"/>
                </a:lnTo>
                <a:lnTo>
                  <a:pt x="1418354" y="2833294"/>
                </a:lnTo>
                <a:lnTo>
                  <a:pt x="1390830" y="2830714"/>
                </a:lnTo>
                <a:lnTo>
                  <a:pt x="1364166" y="2823833"/>
                </a:lnTo>
                <a:lnTo>
                  <a:pt x="1338362" y="2813511"/>
                </a:lnTo>
                <a:lnTo>
                  <a:pt x="1311698" y="2800609"/>
                </a:lnTo>
                <a:lnTo>
                  <a:pt x="1286754" y="2785987"/>
                </a:lnTo>
                <a:lnTo>
                  <a:pt x="1260950" y="2770505"/>
                </a:lnTo>
                <a:lnTo>
                  <a:pt x="1235146" y="2756742"/>
                </a:lnTo>
                <a:lnTo>
                  <a:pt x="1209343" y="2742980"/>
                </a:lnTo>
                <a:lnTo>
                  <a:pt x="1183539" y="2732658"/>
                </a:lnTo>
                <a:lnTo>
                  <a:pt x="1156875" y="2725777"/>
                </a:lnTo>
                <a:lnTo>
                  <a:pt x="1130211" y="2722336"/>
                </a:lnTo>
                <a:lnTo>
                  <a:pt x="1101826" y="2722336"/>
                </a:lnTo>
                <a:lnTo>
                  <a:pt x="1072582" y="2724057"/>
                </a:lnTo>
                <a:lnTo>
                  <a:pt x="1043338" y="2727497"/>
                </a:lnTo>
                <a:lnTo>
                  <a:pt x="1014093" y="2731799"/>
                </a:lnTo>
                <a:lnTo>
                  <a:pt x="984848" y="2735238"/>
                </a:lnTo>
                <a:lnTo>
                  <a:pt x="955604" y="2737819"/>
                </a:lnTo>
                <a:lnTo>
                  <a:pt x="928081" y="2736959"/>
                </a:lnTo>
                <a:lnTo>
                  <a:pt x="901416" y="2733518"/>
                </a:lnTo>
                <a:lnTo>
                  <a:pt x="875612" y="2725777"/>
                </a:lnTo>
                <a:lnTo>
                  <a:pt x="854109" y="2714595"/>
                </a:lnTo>
                <a:lnTo>
                  <a:pt x="833465" y="2699973"/>
                </a:lnTo>
                <a:lnTo>
                  <a:pt x="815403" y="2682770"/>
                </a:lnTo>
                <a:lnTo>
                  <a:pt x="797340" y="2662987"/>
                </a:lnTo>
                <a:lnTo>
                  <a:pt x="780998" y="2642344"/>
                </a:lnTo>
                <a:lnTo>
                  <a:pt x="764655" y="2620840"/>
                </a:lnTo>
                <a:lnTo>
                  <a:pt x="748313" y="2599337"/>
                </a:lnTo>
                <a:lnTo>
                  <a:pt x="731971" y="2578694"/>
                </a:lnTo>
                <a:lnTo>
                  <a:pt x="714768" y="2558911"/>
                </a:lnTo>
                <a:lnTo>
                  <a:pt x="694985" y="2541707"/>
                </a:lnTo>
                <a:lnTo>
                  <a:pt x="676062" y="2526225"/>
                </a:lnTo>
                <a:lnTo>
                  <a:pt x="654559" y="2514184"/>
                </a:lnTo>
                <a:lnTo>
                  <a:pt x="631335" y="2503862"/>
                </a:lnTo>
                <a:lnTo>
                  <a:pt x="606392" y="2495260"/>
                </a:lnTo>
                <a:lnTo>
                  <a:pt x="580587" y="2487519"/>
                </a:lnTo>
                <a:lnTo>
                  <a:pt x="554784" y="2480638"/>
                </a:lnTo>
                <a:lnTo>
                  <a:pt x="528120" y="2473756"/>
                </a:lnTo>
                <a:lnTo>
                  <a:pt x="503176" y="2466015"/>
                </a:lnTo>
                <a:lnTo>
                  <a:pt x="478232" y="2457414"/>
                </a:lnTo>
                <a:lnTo>
                  <a:pt x="455009" y="2447092"/>
                </a:lnTo>
                <a:lnTo>
                  <a:pt x="434366" y="2434190"/>
                </a:lnTo>
                <a:lnTo>
                  <a:pt x="415442" y="2418708"/>
                </a:lnTo>
                <a:lnTo>
                  <a:pt x="399961" y="2399785"/>
                </a:lnTo>
                <a:lnTo>
                  <a:pt x="387059" y="2379141"/>
                </a:lnTo>
                <a:lnTo>
                  <a:pt x="376737" y="2355917"/>
                </a:lnTo>
                <a:lnTo>
                  <a:pt x="368136" y="2330974"/>
                </a:lnTo>
                <a:lnTo>
                  <a:pt x="360395" y="2306030"/>
                </a:lnTo>
                <a:lnTo>
                  <a:pt x="353514" y="2279366"/>
                </a:lnTo>
                <a:lnTo>
                  <a:pt x="346633" y="2253562"/>
                </a:lnTo>
                <a:lnTo>
                  <a:pt x="338891" y="2227757"/>
                </a:lnTo>
                <a:lnTo>
                  <a:pt x="330290" y="2202813"/>
                </a:lnTo>
                <a:lnTo>
                  <a:pt x="319968" y="2179589"/>
                </a:lnTo>
                <a:lnTo>
                  <a:pt x="307927" y="2158086"/>
                </a:lnTo>
                <a:lnTo>
                  <a:pt x="292445" y="2139163"/>
                </a:lnTo>
                <a:lnTo>
                  <a:pt x="275242" y="2119379"/>
                </a:lnTo>
                <a:lnTo>
                  <a:pt x="255459" y="2102177"/>
                </a:lnTo>
                <a:lnTo>
                  <a:pt x="233955" y="2085835"/>
                </a:lnTo>
                <a:lnTo>
                  <a:pt x="212452" y="2069492"/>
                </a:lnTo>
                <a:lnTo>
                  <a:pt x="190950" y="2053150"/>
                </a:lnTo>
                <a:lnTo>
                  <a:pt x="170306" y="2036806"/>
                </a:lnTo>
                <a:lnTo>
                  <a:pt x="150523" y="2018744"/>
                </a:lnTo>
                <a:lnTo>
                  <a:pt x="133321" y="2000681"/>
                </a:lnTo>
                <a:lnTo>
                  <a:pt x="118699" y="1980037"/>
                </a:lnTo>
                <a:lnTo>
                  <a:pt x="107517" y="1958534"/>
                </a:lnTo>
                <a:lnTo>
                  <a:pt x="99776" y="1932731"/>
                </a:lnTo>
                <a:lnTo>
                  <a:pt x="96335" y="1906066"/>
                </a:lnTo>
                <a:lnTo>
                  <a:pt x="95474" y="1878541"/>
                </a:lnTo>
                <a:lnTo>
                  <a:pt x="98055" y="1849297"/>
                </a:lnTo>
                <a:lnTo>
                  <a:pt x="101496" y="1820052"/>
                </a:lnTo>
                <a:lnTo>
                  <a:pt x="105796" y="1790807"/>
                </a:lnTo>
                <a:lnTo>
                  <a:pt x="109237" y="1761563"/>
                </a:lnTo>
                <a:lnTo>
                  <a:pt x="110958" y="1732318"/>
                </a:lnTo>
                <a:lnTo>
                  <a:pt x="110958" y="1703933"/>
                </a:lnTo>
                <a:lnTo>
                  <a:pt x="107517" y="1677269"/>
                </a:lnTo>
                <a:lnTo>
                  <a:pt x="100636" y="1650605"/>
                </a:lnTo>
                <a:lnTo>
                  <a:pt x="90314" y="1625660"/>
                </a:lnTo>
                <a:lnTo>
                  <a:pt x="77412" y="1599857"/>
                </a:lnTo>
                <a:lnTo>
                  <a:pt x="62790" y="1574053"/>
                </a:lnTo>
                <a:lnTo>
                  <a:pt x="47308" y="1548248"/>
                </a:lnTo>
                <a:lnTo>
                  <a:pt x="32686" y="1523304"/>
                </a:lnTo>
                <a:lnTo>
                  <a:pt x="19783" y="1496640"/>
                </a:lnTo>
                <a:lnTo>
                  <a:pt x="9462" y="1470836"/>
                </a:lnTo>
                <a:lnTo>
                  <a:pt x="2581" y="1444171"/>
                </a:lnTo>
                <a:lnTo>
                  <a:pt x="0" y="1416647"/>
                </a:lnTo>
                <a:lnTo>
                  <a:pt x="2581" y="1389123"/>
                </a:lnTo>
                <a:lnTo>
                  <a:pt x="9462" y="1362459"/>
                </a:lnTo>
                <a:lnTo>
                  <a:pt x="19783" y="1336654"/>
                </a:lnTo>
                <a:lnTo>
                  <a:pt x="32686" y="1309991"/>
                </a:lnTo>
                <a:lnTo>
                  <a:pt x="47308" y="1285046"/>
                </a:lnTo>
                <a:lnTo>
                  <a:pt x="62790" y="1259242"/>
                </a:lnTo>
                <a:lnTo>
                  <a:pt x="77412" y="1233438"/>
                </a:lnTo>
                <a:lnTo>
                  <a:pt x="90314" y="1207634"/>
                </a:lnTo>
                <a:lnTo>
                  <a:pt x="100636" y="1182689"/>
                </a:lnTo>
                <a:lnTo>
                  <a:pt x="107517" y="1156025"/>
                </a:lnTo>
                <a:lnTo>
                  <a:pt x="110958" y="1129361"/>
                </a:lnTo>
                <a:lnTo>
                  <a:pt x="110958" y="1100977"/>
                </a:lnTo>
                <a:lnTo>
                  <a:pt x="109237" y="1071732"/>
                </a:lnTo>
                <a:lnTo>
                  <a:pt x="105796" y="1042487"/>
                </a:lnTo>
                <a:lnTo>
                  <a:pt x="101496" y="1013242"/>
                </a:lnTo>
                <a:lnTo>
                  <a:pt x="98055" y="983998"/>
                </a:lnTo>
                <a:lnTo>
                  <a:pt x="95474" y="954754"/>
                </a:lnTo>
                <a:lnTo>
                  <a:pt x="96335" y="927229"/>
                </a:lnTo>
                <a:lnTo>
                  <a:pt x="99776" y="900565"/>
                </a:lnTo>
                <a:lnTo>
                  <a:pt x="107517" y="874760"/>
                </a:lnTo>
                <a:lnTo>
                  <a:pt x="118699" y="853257"/>
                </a:lnTo>
                <a:lnTo>
                  <a:pt x="133321" y="832614"/>
                </a:lnTo>
                <a:lnTo>
                  <a:pt x="150523" y="814551"/>
                </a:lnTo>
                <a:lnTo>
                  <a:pt x="170306" y="796488"/>
                </a:lnTo>
                <a:lnTo>
                  <a:pt x="190950" y="780145"/>
                </a:lnTo>
                <a:lnTo>
                  <a:pt x="212452" y="763802"/>
                </a:lnTo>
                <a:lnTo>
                  <a:pt x="233955" y="747460"/>
                </a:lnTo>
                <a:lnTo>
                  <a:pt x="255459" y="731117"/>
                </a:lnTo>
                <a:lnTo>
                  <a:pt x="275242" y="713915"/>
                </a:lnTo>
                <a:lnTo>
                  <a:pt x="292445" y="694132"/>
                </a:lnTo>
                <a:lnTo>
                  <a:pt x="307927" y="675208"/>
                </a:lnTo>
                <a:lnTo>
                  <a:pt x="319968" y="653705"/>
                </a:lnTo>
                <a:lnTo>
                  <a:pt x="330290" y="630482"/>
                </a:lnTo>
                <a:lnTo>
                  <a:pt x="338891" y="605537"/>
                </a:lnTo>
                <a:lnTo>
                  <a:pt x="346633" y="579732"/>
                </a:lnTo>
                <a:lnTo>
                  <a:pt x="353514" y="553929"/>
                </a:lnTo>
                <a:lnTo>
                  <a:pt x="360395" y="527264"/>
                </a:lnTo>
                <a:lnTo>
                  <a:pt x="368136" y="502321"/>
                </a:lnTo>
                <a:lnTo>
                  <a:pt x="376737" y="477376"/>
                </a:lnTo>
                <a:lnTo>
                  <a:pt x="387059" y="454153"/>
                </a:lnTo>
                <a:lnTo>
                  <a:pt x="399961" y="433510"/>
                </a:lnTo>
                <a:lnTo>
                  <a:pt x="415442" y="414587"/>
                </a:lnTo>
                <a:lnTo>
                  <a:pt x="434366" y="399104"/>
                </a:lnTo>
                <a:lnTo>
                  <a:pt x="455009" y="386202"/>
                </a:lnTo>
                <a:lnTo>
                  <a:pt x="478232" y="375880"/>
                </a:lnTo>
                <a:lnTo>
                  <a:pt x="503176" y="367279"/>
                </a:lnTo>
                <a:lnTo>
                  <a:pt x="528120" y="359538"/>
                </a:lnTo>
                <a:lnTo>
                  <a:pt x="554784" y="352656"/>
                </a:lnTo>
                <a:lnTo>
                  <a:pt x="580587" y="345775"/>
                </a:lnTo>
                <a:lnTo>
                  <a:pt x="606392" y="338034"/>
                </a:lnTo>
                <a:lnTo>
                  <a:pt x="631335" y="329433"/>
                </a:lnTo>
                <a:lnTo>
                  <a:pt x="654559" y="319111"/>
                </a:lnTo>
                <a:lnTo>
                  <a:pt x="676062" y="307070"/>
                </a:lnTo>
                <a:lnTo>
                  <a:pt x="694985" y="291587"/>
                </a:lnTo>
                <a:lnTo>
                  <a:pt x="714768" y="274384"/>
                </a:lnTo>
                <a:lnTo>
                  <a:pt x="731971" y="254601"/>
                </a:lnTo>
                <a:lnTo>
                  <a:pt x="748313" y="233957"/>
                </a:lnTo>
                <a:lnTo>
                  <a:pt x="764655" y="212454"/>
                </a:lnTo>
                <a:lnTo>
                  <a:pt x="780998" y="190950"/>
                </a:lnTo>
                <a:lnTo>
                  <a:pt x="797340" y="170307"/>
                </a:lnTo>
                <a:lnTo>
                  <a:pt x="815403" y="150524"/>
                </a:lnTo>
                <a:lnTo>
                  <a:pt x="833465" y="133322"/>
                </a:lnTo>
                <a:lnTo>
                  <a:pt x="854109" y="118699"/>
                </a:lnTo>
                <a:lnTo>
                  <a:pt x="875612" y="107517"/>
                </a:lnTo>
                <a:lnTo>
                  <a:pt x="901416" y="99776"/>
                </a:lnTo>
                <a:lnTo>
                  <a:pt x="928081" y="96335"/>
                </a:lnTo>
                <a:lnTo>
                  <a:pt x="955604" y="95475"/>
                </a:lnTo>
                <a:lnTo>
                  <a:pt x="984848" y="98056"/>
                </a:lnTo>
                <a:lnTo>
                  <a:pt x="1014093" y="101497"/>
                </a:lnTo>
                <a:lnTo>
                  <a:pt x="1043338" y="105797"/>
                </a:lnTo>
                <a:lnTo>
                  <a:pt x="1072582" y="109238"/>
                </a:lnTo>
                <a:lnTo>
                  <a:pt x="1101826" y="110958"/>
                </a:lnTo>
                <a:lnTo>
                  <a:pt x="1130211" y="110958"/>
                </a:lnTo>
                <a:lnTo>
                  <a:pt x="1156875" y="107517"/>
                </a:lnTo>
                <a:lnTo>
                  <a:pt x="1183539" y="100636"/>
                </a:lnTo>
                <a:lnTo>
                  <a:pt x="1209343" y="90315"/>
                </a:lnTo>
                <a:lnTo>
                  <a:pt x="1235146" y="76552"/>
                </a:lnTo>
                <a:lnTo>
                  <a:pt x="1260950" y="62790"/>
                </a:lnTo>
                <a:lnTo>
                  <a:pt x="1286754" y="47308"/>
                </a:lnTo>
                <a:lnTo>
                  <a:pt x="1311698" y="32685"/>
                </a:lnTo>
                <a:lnTo>
                  <a:pt x="1338362" y="19783"/>
                </a:lnTo>
                <a:lnTo>
                  <a:pt x="1364166" y="9461"/>
                </a:lnTo>
                <a:lnTo>
                  <a:pt x="1390830" y="258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Image result for art clip art"/>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05091" y="3289300"/>
            <a:ext cx="1726629" cy="1905000"/>
          </a:xfrm>
          <a:prstGeom prst="rect">
            <a:avLst/>
          </a:prstGeom>
          <a:noFill/>
          <a:extLst>
            <a:ext uri="{909E8E84-426E-40DD-AFC4-6F175D3DCCD1}">
              <a14:hiddenFill xmlns:a14="http://schemas.microsoft.com/office/drawing/2010/main">
                <a:solidFill>
                  <a:srgbClr val="FFFFFF"/>
                </a:solidFill>
              </a14:hiddenFill>
            </a:ext>
          </a:extLst>
        </p:spPr>
      </p:pic>
      <p:sp>
        <p:nvSpPr>
          <p:cNvPr id="11313" name="Freeform: Shape 152">
            <a:extLst>
              <a:ext uri="{FF2B5EF4-FFF2-40B4-BE49-F238E27FC236}">
                <a16:creationId xmlns:a16="http://schemas.microsoft.com/office/drawing/2014/main" id="{2CD9FC7B-396F-44B5-BF35-8E5C14B86A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6992" y="0"/>
            <a:ext cx="4255008" cy="3750846"/>
          </a:xfrm>
          <a:custGeom>
            <a:avLst/>
            <a:gdLst>
              <a:gd name="connsiteX0" fmla="*/ 439240 w 4255008"/>
              <a:gd name="connsiteY0" fmla="*/ 0 h 3750846"/>
              <a:gd name="connsiteX1" fmla="*/ 4255008 w 4255008"/>
              <a:gd name="connsiteY1" fmla="*/ 0 h 3750846"/>
              <a:gd name="connsiteX2" fmla="*/ 4255008 w 4255008"/>
              <a:gd name="connsiteY2" fmla="*/ 3063810 h 3750846"/>
              <a:gd name="connsiteX3" fmla="*/ 4223768 w 4255008"/>
              <a:gd name="connsiteY3" fmla="*/ 3077695 h 3750846"/>
              <a:gd name="connsiteX4" fmla="*/ 4179098 w 4255008"/>
              <a:gd name="connsiteY4" fmla="*/ 3093099 h 3750846"/>
              <a:gd name="connsiteX5" fmla="*/ 4134427 w 4255008"/>
              <a:gd name="connsiteY5" fmla="*/ 3106962 h 3750846"/>
              <a:gd name="connsiteX6" fmla="*/ 4086674 w 4255008"/>
              <a:gd name="connsiteY6" fmla="*/ 3119286 h 3750846"/>
              <a:gd name="connsiteX7" fmla="*/ 4040462 w 4255008"/>
              <a:gd name="connsiteY7" fmla="*/ 3131609 h 3750846"/>
              <a:gd name="connsiteX8" fmla="*/ 3994250 w 4255008"/>
              <a:gd name="connsiteY8" fmla="*/ 3145473 h 3750846"/>
              <a:gd name="connsiteX9" fmla="*/ 3949580 w 4255008"/>
              <a:gd name="connsiteY9" fmla="*/ 3160876 h 3750846"/>
              <a:gd name="connsiteX10" fmla="*/ 3907988 w 4255008"/>
              <a:gd name="connsiteY10" fmla="*/ 3179362 h 3750846"/>
              <a:gd name="connsiteX11" fmla="*/ 3869480 w 4255008"/>
              <a:gd name="connsiteY11" fmla="*/ 3200926 h 3750846"/>
              <a:gd name="connsiteX12" fmla="*/ 3835590 w 4255008"/>
              <a:gd name="connsiteY12" fmla="*/ 3228653 h 3750846"/>
              <a:gd name="connsiteX13" fmla="*/ 3800161 w 4255008"/>
              <a:gd name="connsiteY13" fmla="*/ 3259462 h 3750846"/>
              <a:gd name="connsiteX14" fmla="*/ 3769352 w 4255008"/>
              <a:gd name="connsiteY14" fmla="*/ 3294890 h 3750846"/>
              <a:gd name="connsiteX15" fmla="*/ 3740085 w 4255008"/>
              <a:gd name="connsiteY15" fmla="*/ 3331860 h 3750846"/>
              <a:gd name="connsiteX16" fmla="*/ 3710817 w 4255008"/>
              <a:gd name="connsiteY16" fmla="*/ 3370369 h 3750846"/>
              <a:gd name="connsiteX17" fmla="*/ 3681550 w 4255008"/>
              <a:gd name="connsiteY17" fmla="*/ 3408879 h 3750846"/>
              <a:gd name="connsiteX18" fmla="*/ 3652283 w 4255008"/>
              <a:gd name="connsiteY18" fmla="*/ 3445849 h 3750846"/>
              <a:gd name="connsiteX19" fmla="*/ 3619934 w 4255008"/>
              <a:gd name="connsiteY19" fmla="*/ 3481278 h 3750846"/>
              <a:gd name="connsiteX20" fmla="*/ 3587585 w 4255008"/>
              <a:gd name="connsiteY20" fmla="*/ 3512085 h 3750846"/>
              <a:gd name="connsiteX21" fmla="*/ 3550617 w 4255008"/>
              <a:gd name="connsiteY21" fmla="*/ 3538272 h 3750846"/>
              <a:gd name="connsiteX22" fmla="*/ 3512107 w 4255008"/>
              <a:gd name="connsiteY22" fmla="*/ 3558298 h 3750846"/>
              <a:gd name="connsiteX23" fmla="*/ 3465894 w 4255008"/>
              <a:gd name="connsiteY23" fmla="*/ 3572162 h 3750846"/>
              <a:gd name="connsiteX24" fmla="*/ 3418141 w 4255008"/>
              <a:gd name="connsiteY24" fmla="*/ 3578323 h 3750846"/>
              <a:gd name="connsiteX25" fmla="*/ 3368850 w 4255008"/>
              <a:gd name="connsiteY25" fmla="*/ 3579863 h 3750846"/>
              <a:gd name="connsiteX26" fmla="*/ 3316475 w 4255008"/>
              <a:gd name="connsiteY26" fmla="*/ 3575242 h 3750846"/>
              <a:gd name="connsiteX27" fmla="*/ 3264102 w 4255008"/>
              <a:gd name="connsiteY27" fmla="*/ 3569081 h 3750846"/>
              <a:gd name="connsiteX28" fmla="*/ 3211728 w 4255008"/>
              <a:gd name="connsiteY28" fmla="*/ 3561378 h 3750846"/>
              <a:gd name="connsiteX29" fmla="*/ 3159355 w 4255008"/>
              <a:gd name="connsiteY29" fmla="*/ 3555218 h 3750846"/>
              <a:gd name="connsiteX30" fmla="*/ 3106981 w 4255008"/>
              <a:gd name="connsiteY30" fmla="*/ 3552136 h 3750846"/>
              <a:gd name="connsiteX31" fmla="*/ 3056148 w 4255008"/>
              <a:gd name="connsiteY31" fmla="*/ 3552136 h 3750846"/>
              <a:gd name="connsiteX32" fmla="*/ 3008397 w 4255008"/>
              <a:gd name="connsiteY32" fmla="*/ 3558298 h 3750846"/>
              <a:gd name="connsiteX33" fmla="*/ 2959104 w 4255008"/>
              <a:gd name="connsiteY33" fmla="*/ 3570622 h 3750846"/>
              <a:gd name="connsiteX34" fmla="*/ 2914432 w 4255008"/>
              <a:gd name="connsiteY34" fmla="*/ 3589105 h 3750846"/>
              <a:gd name="connsiteX35" fmla="*/ 2868220 w 4255008"/>
              <a:gd name="connsiteY35" fmla="*/ 3613752 h 3750846"/>
              <a:gd name="connsiteX36" fmla="*/ 2822009 w 4255008"/>
              <a:gd name="connsiteY36" fmla="*/ 3638399 h 3750846"/>
              <a:gd name="connsiteX37" fmla="*/ 2775796 w 4255008"/>
              <a:gd name="connsiteY37" fmla="*/ 3666125 h 3750846"/>
              <a:gd name="connsiteX38" fmla="*/ 2731124 w 4255008"/>
              <a:gd name="connsiteY38" fmla="*/ 3692312 h 3750846"/>
              <a:gd name="connsiteX39" fmla="*/ 2683373 w 4255008"/>
              <a:gd name="connsiteY39" fmla="*/ 3715417 h 3750846"/>
              <a:gd name="connsiteX40" fmla="*/ 2637160 w 4255008"/>
              <a:gd name="connsiteY40" fmla="*/ 3733903 h 3750846"/>
              <a:gd name="connsiteX41" fmla="*/ 2589408 w 4255008"/>
              <a:gd name="connsiteY41" fmla="*/ 3746226 h 3750846"/>
              <a:gd name="connsiteX42" fmla="*/ 2540116 w 4255008"/>
              <a:gd name="connsiteY42" fmla="*/ 3750846 h 3750846"/>
              <a:gd name="connsiteX43" fmla="*/ 2490824 w 4255008"/>
              <a:gd name="connsiteY43" fmla="*/ 3746226 h 3750846"/>
              <a:gd name="connsiteX44" fmla="*/ 2443071 w 4255008"/>
              <a:gd name="connsiteY44" fmla="*/ 3733903 h 3750846"/>
              <a:gd name="connsiteX45" fmla="*/ 2396860 w 4255008"/>
              <a:gd name="connsiteY45" fmla="*/ 3715417 h 3750846"/>
              <a:gd name="connsiteX46" fmla="*/ 2349108 w 4255008"/>
              <a:gd name="connsiteY46" fmla="*/ 3692312 h 3750846"/>
              <a:gd name="connsiteX47" fmla="*/ 2304434 w 4255008"/>
              <a:gd name="connsiteY47" fmla="*/ 3666125 h 3750846"/>
              <a:gd name="connsiteX48" fmla="*/ 2258223 w 4255008"/>
              <a:gd name="connsiteY48" fmla="*/ 3638399 h 3750846"/>
              <a:gd name="connsiteX49" fmla="*/ 2212010 w 4255008"/>
              <a:gd name="connsiteY49" fmla="*/ 3613752 h 3750846"/>
              <a:gd name="connsiteX50" fmla="*/ 2165800 w 4255008"/>
              <a:gd name="connsiteY50" fmla="*/ 3589105 h 3750846"/>
              <a:gd name="connsiteX51" fmla="*/ 2119589 w 4255008"/>
              <a:gd name="connsiteY51" fmla="*/ 3570622 h 3750846"/>
              <a:gd name="connsiteX52" fmla="*/ 2071836 w 4255008"/>
              <a:gd name="connsiteY52" fmla="*/ 3558298 h 3750846"/>
              <a:gd name="connsiteX53" fmla="*/ 2024083 w 4255008"/>
              <a:gd name="connsiteY53" fmla="*/ 3552136 h 3750846"/>
              <a:gd name="connsiteX54" fmla="*/ 1973249 w 4255008"/>
              <a:gd name="connsiteY54" fmla="*/ 3552136 h 3750846"/>
              <a:gd name="connsiteX55" fmla="*/ 1920876 w 4255008"/>
              <a:gd name="connsiteY55" fmla="*/ 3555218 h 3750846"/>
              <a:gd name="connsiteX56" fmla="*/ 1868503 w 4255008"/>
              <a:gd name="connsiteY56" fmla="*/ 3561378 h 3750846"/>
              <a:gd name="connsiteX57" fmla="*/ 1816128 w 4255008"/>
              <a:gd name="connsiteY57" fmla="*/ 3569081 h 3750846"/>
              <a:gd name="connsiteX58" fmla="*/ 1763754 w 4255008"/>
              <a:gd name="connsiteY58" fmla="*/ 3575242 h 3750846"/>
              <a:gd name="connsiteX59" fmla="*/ 1711381 w 4255008"/>
              <a:gd name="connsiteY59" fmla="*/ 3579863 h 3750846"/>
              <a:gd name="connsiteX60" fmla="*/ 1662090 w 4255008"/>
              <a:gd name="connsiteY60" fmla="*/ 3578323 h 3750846"/>
              <a:gd name="connsiteX61" fmla="*/ 1614338 w 4255008"/>
              <a:gd name="connsiteY61" fmla="*/ 3572162 h 3750846"/>
              <a:gd name="connsiteX62" fmla="*/ 1568125 w 4255008"/>
              <a:gd name="connsiteY62" fmla="*/ 3558298 h 3750846"/>
              <a:gd name="connsiteX63" fmla="*/ 1529616 w 4255008"/>
              <a:gd name="connsiteY63" fmla="*/ 3538272 h 3750846"/>
              <a:gd name="connsiteX64" fmla="*/ 1492645 w 4255008"/>
              <a:gd name="connsiteY64" fmla="*/ 3512085 h 3750846"/>
              <a:gd name="connsiteX65" fmla="*/ 1460298 w 4255008"/>
              <a:gd name="connsiteY65" fmla="*/ 3481278 h 3750846"/>
              <a:gd name="connsiteX66" fmla="*/ 1427948 w 4255008"/>
              <a:gd name="connsiteY66" fmla="*/ 3445849 h 3750846"/>
              <a:gd name="connsiteX67" fmla="*/ 1398681 w 4255008"/>
              <a:gd name="connsiteY67" fmla="*/ 3408879 h 3750846"/>
              <a:gd name="connsiteX68" fmla="*/ 1369414 w 4255008"/>
              <a:gd name="connsiteY68" fmla="*/ 3370369 h 3750846"/>
              <a:gd name="connsiteX69" fmla="*/ 1340147 w 4255008"/>
              <a:gd name="connsiteY69" fmla="*/ 3331860 h 3750846"/>
              <a:gd name="connsiteX70" fmla="*/ 1310879 w 4255008"/>
              <a:gd name="connsiteY70" fmla="*/ 3294890 h 3750846"/>
              <a:gd name="connsiteX71" fmla="*/ 1280071 w 4255008"/>
              <a:gd name="connsiteY71" fmla="*/ 3259462 h 3750846"/>
              <a:gd name="connsiteX72" fmla="*/ 1244641 w 4255008"/>
              <a:gd name="connsiteY72" fmla="*/ 3228653 h 3750846"/>
              <a:gd name="connsiteX73" fmla="*/ 1210752 w 4255008"/>
              <a:gd name="connsiteY73" fmla="*/ 3200926 h 3750846"/>
              <a:gd name="connsiteX74" fmla="*/ 1172242 w 4255008"/>
              <a:gd name="connsiteY74" fmla="*/ 3179362 h 3750846"/>
              <a:gd name="connsiteX75" fmla="*/ 1130652 w 4255008"/>
              <a:gd name="connsiteY75" fmla="*/ 3160876 h 3750846"/>
              <a:gd name="connsiteX76" fmla="*/ 1085981 w 4255008"/>
              <a:gd name="connsiteY76" fmla="*/ 3145473 h 3750846"/>
              <a:gd name="connsiteX77" fmla="*/ 1039768 w 4255008"/>
              <a:gd name="connsiteY77" fmla="*/ 3131609 h 3750846"/>
              <a:gd name="connsiteX78" fmla="*/ 993558 w 4255008"/>
              <a:gd name="connsiteY78" fmla="*/ 3119286 h 3750846"/>
              <a:gd name="connsiteX79" fmla="*/ 945805 w 4255008"/>
              <a:gd name="connsiteY79" fmla="*/ 3106962 h 3750846"/>
              <a:gd name="connsiteX80" fmla="*/ 901134 w 4255008"/>
              <a:gd name="connsiteY80" fmla="*/ 3093099 h 3750846"/>
              <a:gd name="connsiteX81" fmla="*/ 856461 w 4255008"/>
              <a:gd name="connsiteY81" fmla="*/ 3077695 h 3750846"/>
              <a:gd name="connsiteX82" fmla="*/ 814872 w 4255008"/>
              <a:gd name="connsiteY82" fmla="*/ 3059209 h 3750846"/>
              <a:gd name="connsiteX83" fmla="*/ 777901 w 4255008"/>
              <a:gd name="connsiteY83" fmla="*/ 3036103 h 3750846"/>
              <a:gd name="connsiteX84" fmla="*/ 744012 w 4255008"/>
              <a:gd name="connsiteY84" fmla="*/ 3008376 h 3750846"/>
              <a:gd name="connsiteX85" fmla="*/ 716286 w 4255008"/>
              <a:gd name="connsiteY85" fmla="*/ 2974489 h 3750846"/>
              <a:gd name="connsiteX86" fmla="*/ 693181 w 4255008"/>
              <a:gd name="connsiteY86" fmla="*/ 2937519 h 3750846"/>
              <a:gd name="connsiteX87" fmla="*/ 674695 w 4255008"/>
              <a:gd name="connsiteY87" fmla="*/ 2895927 h 3750846"/>
              <a:gd name="connsiteX88" fmla="*/ 659292 w 4255008"/>
              <a:gd name="connsiteY88" fmla="*/ 2851257 h 3750846"/>
              <a:gd name="connsiteX89" fmla="*/ 645428 w 4255008"/>
              <a:gd name="connsiteY89" fmla="*/ 2806586 h 3750846"/>
              <a:gd name="connsiteX90" fmla="*/ 633104 w 4255008"/>
              <a:gd name="connsiteY90" fmla="*/ 2758833 h 3750846"/>
              <a:gd name="connsiteX91" fmla="*/ 620780 w 4255008"/>
              <a:gd name="connsiteY91" fmla="*/ 2712622 h 3750846"/>
              <a:gd name="connsiteX92" fmla="*/ 606917 w 4255008"/>
              <a:gd name="connsiteY92" fmla="*/ 2666410 h 3750846"/>
              <a:gd name="connsiteX93" fmla="*/ 591513 w 4255008"/>
              <a:gd name="connsiteY93" fmla="*/ 2621737 h 3750846"/>
              <a:gd name="connsiteX94" fmla="*/ 573028 w 4255008"/>
              <a:gd name="connsiteY94" fmla="*/ 2580146 h 3750846"/>
              <a:gd name="connsiteX95" fmla="*/ 551462 w 4255008"/>
              <a:gd name="connsiteY95" fmla="*/ 2541637 h 3750846"/>
              <a:gd name="connsiteX96" fmla="*/ 523737 w 4255008"/>
              <a:gd name="connsiteY96" fmla="*/ 2507748 h 3750846"/>
              <a:gd name="connsiteX97" fmla="*/ 492928 w 4255008"/>
              <a:gd name="connsiteY97" fmla="*/ 2472319 h 3750846"/>
              <a:gd name="connsiteX98" fmla="*/ 457499 w 4255008"/>
              <a:gd name="connsiteY98" fmla="*/ 2441511 h 3750846"/>
              <a:gd name="connsiteX99" fmla="*/ 418988 w 4255008"/>
              <a:gd name="connsiteY99" fmla="*/ 2412245 h 3750846"/>
              <a:gd name="connsiteX100" fmla="*/ 380479 w 4255008"/>
              <a:gd name="connsiteY100" fmla="*/ 2382977 h 3750846"/>
              <a:gd name="connsiteX101" fmla="*/ 341969 w 4255008"/>
              <a:gd name="connsiteY101" fmla="*/ 2353710 h 3750846"/>
              <a:gd name="connsiteX102" fmla="*/ 304999 w 4255008"/>
              <a:gd name="connsiteY102" fmla="*/ 2324441 h 3750846"/>
              <a:gd name="connsiteX103" fmla="*/ 269570 w 4255008"/>
              <a:gd name="connsiteY103" fmla="*/ 2292094 h 3750846"/>
              <a:gd name="connsiteX104" fmla="*/ 238762 w 4255008"/>
              <a:gd name="connsiteY104" fmla="*/ 2259746 h 3750846"/>
              <a:gd name="connsiteX105" fmla="*/ 212576 w 4255008"/>
              <a:gd name="connsiteY105" fmla="*/ 2222776 h 3750846"/>
              <a:gd name="connsiteX106" fmla="*/ 192552 w 4255008"/>
              <a:gd name="connsiteY106" fmla="*/ 2184267 h 3750846"/>
              <a:gd name="connsiteX107" fmla="*/ 178688 w 4255008"/>
              <a:gd name="connsiteY107" fmla="*/ 2138056 h 3750846"/>
              <a:gd name="connsiteX108" fmla="*/ 172526 w 4255008"/>
              <a:gd name="connsiteY108" fmla="*/ 2090303 h 3750846"/>
              <a:gd name="connsiteX109" fmla="*/ 170984 w 4255008"/>
              <a:gd name="connsiteY109" fmla="*/ 2041008 h 3750846"/>
              <a:gd name="connsiteX110" fmla="*/ 175606 w 4255008"/>
              <a:gd name="connsiteY110" fmla="*/ 1988636 h 3750846"/>
              <a:gd name="connsiteX111" fmla="*/ 181768 w 4255008"/>
              <a:gd name="connsiteY111" fmla="*/ 1936263 h 3750846"/>
              <a:gd name="connsiteX112" fmla="*/ 189469 w 4255008"/>
              <a:gd name="connsiteY112" fmla="*/ 1883889 h 3750846"/>
              <a:gd name="connsiteX113" fmla="*/ 195632 w 4255008"/>
              <a:gd name="connsiteY113" fmla="*/ 1831516 h 3750846"/>
              <a:gd name="connsiteX114" fmla="*/ 198713 w 4255008"/>
              <a:gd name="connsiteY114" fmla="*/ 1779143 h 3750846"/>
              <a:gd name="connsiteX115" fmla="*/ 198713 w 4255008"/>
              <a:gd name="connsiteY115" fmla="*/ 1728309 h 3750846"/>
              <a:gd name="connsiteX116" fmla="*/ 192552 w 4255008"/>
              <a:gd name="connsiteY116" fmla="*/ 1680558 h 3750846"/>
              <a:gd name="connsiteX117" fmla="*/ 180228 w 4255008"/>
              <a:gd name="connsiteY117" fmla="*/ 1632805 h 3750846"/>
              <a:gd name="connsiteX118" fmla="*/ 161743 w 4255008"/>
              <a:gd name="connsiteY118" fmla="*/ 1588133 h 3750846"/>
              <a:gd name="connsiteX119" fmla="*/ 138637 w 4255008"/>
              <a:gd name="connsiteY119" fmla="*/ 1541921 h 3750846"/>
              <a:gd name="connsiteX120" fmla="*/ 112449 w 4255008"/>
              <a:gd name="connsiteY120" fmla="*/ 1495711 h 3750846"/>
              <a:gd name="connsiteX121" fmla="*/ 84724 w 4255008"/>
              <a:gd name="connsiteY121" fmla="*/ 1449498 h 3750846"/>
              <a:gd name="connsiteX122" fmla="*/ 58536 w 4255008"/>
              <a:gd name="connsiteY122" fmla="*/ 1404826 h 3750846"/>
              <a:gd name="connsiteX123" fmla="*/ 35429 w 4255008"/>
              <a:gd name="connsiteY123" fmla="*/ 1357075 h 3750846"/>
              <a:gd name="connsiteX124" fmla="*/ 16946 w 4255008"/>
              <a:gd name="connsiteY124" fmla="*/ 1310862 h 3750846"/>
              <a:gd name="connsiteX125" fmla="*/ 4623 w 4255008"/>
              <a:gd name="connsiteY125" fmla="*/ 1263110 h 3750846"/>
              <a:gd name="connsiteX126" fmla="*/ 0 w 4255008"/>
              <a:gd name="connsiteY126" fmla="*/ 1213817 h 3750846"/>
              <a:gd name="connsiteX127" fmla="*/ 4623 w 4255008"/>
              <a:gd name="connsiteY127" fmla="*/ 1164526 h 3750846"/>
              <a:gd name="connsiteX128" fmla="*/ 16946 w 4255008"/>
              <a:gd name="connsiteY128" fmla="*/ 1116774 h 3750846"/>
              <a:gd name="connsiteX129" fmla="*/ 35429 w 4255008"/>
              <a:gd name="connsiteY129" fmla="*/ 1070561 h 3750846"/>
              <a:gd name="connsiteX130" fmla="*/ 58536 w 4255008"/>
              <a:gd name="connsiteY130" fmla="*/ 1022810 h 3750846"/>
              <a:gd name="connsiteX131" fmla="*/ 84724 w 4255008"/>
              <a:gd name="connsiteY131" fmla="*/ 978137 h 3750846"/>
              <a:gd name="connsiteX132" fmla="*/ 112449 w 4255008"/>
              <a:gd name="connsiteY132" fmla="*/ 931927 h 3750846"/>
              <a:gd name="connsiteX133" fmla="*/ 138637 w 4255008"/>
              <a:gd name="connsiteY133" fmla="*/ 885714 h 3750846"/>
              <a:gd name="connsiteX134" fmla="*/ 161743 w 4255008"/>
              <a:gd name="connsiteY134" fmla="*/ 839503 h 3750846"/>
              <a:gd name="connsiteX135" fmla="*/ 180228 w 4255008"/>
              <a:gd name="connsiteY135" fmla="*/ 794830 h 3750846"/>
              <a:gd name="connsiteX136" fmla="*/ 192552 w 4255008"/>
              <a:gd name="connsiteY136" fmla="*/ 747078 h 3750846"/>
              <a:gd name="connsiteX137" fmla="*/ 198713 w 4255008"/>
              <a:gd name="connsiteY137" fmla="*/ 699327 h 3750846"/>
              <a:gd name="connsiteX138" fmla="*/ 198713 w 4255008"/>
              <a:gd name="connsiteY138" fmla="*/ 648494 h 3750846"/>
              <a:gd name="connsiteX139" fmla="*/ 195632 w 4255008"/>
              <a:gd name="connsiteY139" fmla="*/ 596120 h 3750846"/>
              <a:gd name="connsiteX140" fmla="*/ 189469 w 4255008"/>
              <a:gd name="connsiteY140" fmla="*/ 543747 h 3750846"/>
              <a:gd name="connsiteX141" fmla="*/ 181768 w 4255008"/>
              <a:gd name="connsiteY141" fmla="*/ 491372 h 3750846"/>
              <a:gd name="connsiteX142" fmla="*/ 175606 w 4255008"/>
              <a:gd name="connsiteY142" fmla="*/ 438999 h 3750846"/>
              <a:gd name="connsiteX143" fmla="*/ 170984 w 4255008"/>
              <a:gd name="connsiteY143" fmla="*/ 386627 h 3750846"/>
              <a:gd name="connsiteX144" fmla="*/ 172526 w 4255008"/>
              <a:gd name="connsiteY144" fmla="*/ 337334 h 3750846"/>
              <a:gd name="connsiteX145" fmla="*/ 178688 w 4255008"/>
              <a:gd name="connsiteY145" fmla="*/ 289582 h 3750846"/>
              <a:gd name="connsiteX146" fmla="*/ 192552 w 4255008"/>
              <a:gd name="connsiteY146" fmla="*/ 243369 h 3750846"/>
              <a:gd name="connsiteX147" fmla="*/ 212576 w 4255008"/>
              <a:gd name="connsiteY147" fmla="*/ 204861 h 3750846"/>
              <a:gd name="connsiteX148" fmla="*/ 238762 w 4255008"/>
              <a:gd name="connsiteY148" fmla="*/ 167891 h 3750846"/>
              <a:gd name="connsiteX149" fmla="*/ 269570 w 4255008"/>
              <a:gd name="connsiteY149" fmla="*/ 135542 h 3750846"/>
              <a:gd name="connsiteX150" fmla="*/ 304999 w 4255008"/>
              <a:gd name="connsiteY150" fmla="*/ 103195 h 3750846"/>
              <a:gd name="connsiteX151" fmla="*/ 341969 w 4255008"/>
              <a:gd name="connsiteY151" fmla="*/ 73925 h 3750846"/>
              <a:gd name="connsiteX152" fmla="*/ 380479 w 4255008"/>
              <a:gd name="connsiteY152" fmla="*/ 44658 h 3750846"/>
              <a:gd name="connsiteX153" fmla="*/ 418988 w 4255008"/>
              <a:gd name="connsiteY153" fmla="*/ 15391 h 375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4255008" h="3750846">
                <a:moveTo>
                  <a:pt x="439240" y="0"/>
                </a:moveTo>
                <a:lnTo>
                  <a:pt x="4255008" y="0"/>
                </a:lnTo>
                <a:lnTo>
                  <a:pt x="4255008" y="3063810"/>
                </a:lnTo>
                <a:lnTo>
                  <a:pt x="4223768" y="3077695"/>
                </a:lnTo>
                <a:lnTo>
                  <a:pt x="4179098" y="3093099"/>
                </a:lnTo>
                <a:lnTo>
                  <a:pt x="4134427" y="3106962"/>
                </a:lnTo>
                <a:lnTo>
                  <a:pt x="4086674" y="3119286"/>
                </a:lnTo>
                <a:lnTo>
                  <a:pt x="4040462" y="3131609"/>
                </a:lnTo>
                <a:lnTo>
                  <a:pt x="3994250" y="3145473"/>
                </a:lnTo>
                <a:lnTo>
                  <a:pt x="3949580" y="3160876"/>
                </a:lnTo>
                <a:lnTo>
                  <a:pt x="3907988" y="3179362"/>
                </a:lnTo>
                <a:lnTo>
                  <a:pt x="3869480" y="3200926"/>
                </a:lnTo>
                <a:lnTo>
                  <a:pt x="3835590" y="3228653"/>
                </a:lnTo>
                <a:lnTo>
                  <a:pt x="3800161" y="3259462"/>
                </a:lnTo>
                <a:lnTo>
                  <a:pt x="3769352" y="3294890"/>
                </a:lnTo>
                <a:lnTo>
                  <a:pt x="3740085" y="3331860"/>
                </a:lnTo>
                <a:lnTo>
                  <a:pt x="3710817" y="3370369"/>
                </a:lnTo>
                <a:lnTo>
                  <a:pt x="3681550" y="3408879"/>
                </a:lnTo>
                <a:lnTo>
                  <a:pt x="3652283" y="3445849"/>
                </a:lnTo>
                <a:lnTo>
                  <a:pt x="3619934" y="3481278"/>
                </a:lnTo>
                <a:lnTo>
                  <a:pt x="3587585" y="3512085"/>
                </a:lnTo>
                <a:lnTo>
                  <a:pt x="3550617" y="3538272"/>
                </a:lnTo>
                <a:lnTo>
                  <a:pt x="3512107" y="3558298"/>
                </a:lnTo>
                <a:lnTo>
                  <a:pt x="3465894" y="3572162"/>
                </a:lnTo>
                <a:lnTo>
                  <a:pt x="3418141" y="3578323"/>
                </a:lnTo>
                <a:lnTo>
                  <a:pt x="3368850" y="3579863"/>
                </a:lnTo>
                <a:lnTo>
                  <a:pt x="3316475" y="3575242"/>
                </a:lnTo>
                <a:lnTo>
                  <a:pt x="3264102" y="3569081"/>
                </a:lnTo>
                <a:lnTo>
                  <a:pt x="3211728" y="3561378"/>
                </a:lnTo>
                <a:lnTo>
                  <a:pt x="3159355" y="3555218"/>
                </a:lnTo>
                <a:lnTo>
                  <a:pt x="3106981" y="3552136"/>
                </a:lnTo>
                <a:lnTo>
                  <a:pt x="3056148" y="3552136"/>
                </a:lnTo>
                <a:lnTo>
                  <a:pt x="3008397" y="3558298"/>
                </a:lnTo>
                <a:lnTo>
                  <a:pt x="2959104" y="3570622"/>
                </a:lnTo>
                <a:lnTo>
                  <a:pt x="2914432" y="3589105"/>
                </a:lnTo>
                <a:lnTo>
                  <a:pt x="2868220" y="3613752"/>
                </a:lnTo>
                <a:lnTo>
                  <a:pt x="2822009" y="3638399"/>
                </a:lnTo>
                <a:lnTo>
                  <a:pt x="2775796" y="3666125"/>
                </a:lnTo>
                <a:lnTo>
                  <a:pt x="2731124" y="3692312"/>
                </a:lnTo>
                <a:lnTo>
                  <a:pt x="2683373" y="3715417"/>
                </a:lnTo>
                <a:lnTo>
                  <a:pt x="2637160" y="3733903"/>
                </a:lnTo>
                <a:lnTo>
                  <a:pt x="2589408" y="3746226"/>
                </a:lnTo>
                <a:lnTo>
                  <a:pt x="2540116" y="3750846"/>
                </a:lnTo>
                <a:lnTo>
                  <a:pt x="2490824" y="3746226"/>
                </a:lnTo>
                <a:lnTo>
                  <a:pt x="2443071" y="3733903"/>
                </a:lnTo>
                <a:lnTo>
                  <a:pt x="2396860" y="3715417"/>
                </a:lnTo>
                <a:lnTo>
                  <a:pt x="2349108" y="3692312"/>
                </a:lnTo>
                <a:lnTo>
                  <a:pt x="2304434" y="3666125"/>
                </a:lnTo>
                <a:lnTo>
                  <a:pt x="2258223" y="3638399"/>
                </a:lnTo>
                <a:lnTo>
                  <a:pt x="2212010" y="3613752"/>
                </a:lnTo>
                <a:lnTo>
                  <a:pt x="2165800" y="3589105"/>
                </a:lnTo>
                <a:lnTo>
                  <a:pt x="2119589" y="3570622"/>
                </a:lnTo>
                <a:lnTo>
                  <a:pt x="2071836" y="3558298"/>
                </a:lnTo>
                <a:lnTo>
                  <a:pt x="2024083" y="3552136"/>
                </a:lnTo>
                <a:lnTo>
                  <a:pt x="1973249" y="3552136"/>
                </a:lnTo>
                <a:lnTo>
                  <a:pt x="1920876" y="3555218"/>
                </a:lnTo>
                <a:lnTo>
                  <a:pt x="1868503" y="3561378"/>
                </a:lnTo>
                <a:lnTo>
                  <a:pt x="1816128" y="3569081"/>
                </a:lnTo>
                <a:lnTo>
                  <a:pt x="1763754" y="3575242"/>
                </a:lnTo>
                <a:lnTo>
                  <a:pt x="1711381" y="3579863"/>
                </a:lnTo>
                <a:lnTo>
                  <a:pt x="1662090" y="3578323"/>
                </a:lnTo>
                <a:lnTo>
                  <a:pt x="1614338" y="3572162"/>
                </a:lnTo>
                <a:lnTo>
                  <a:pt x="1568125" y="3558298"/>
                </a:lnTo>
                <a:lnTo>
                  <a:pt x="1529616" y="3538272"/>
                </a:lnTo>
                <a:lnTo>
                  <a:pt x="1492645" y="3512085"/>
                </a:lnTo>
                <a:lnTo>
                  <a:pt x="1460298" y="3481278"/>
                </a:lnTo>
                <a:lnTo>
                  <a:pt x="1427948" y="3445849"/>
                </a:lnTo>
                <a:lnTo>
                  <a:pt x="1398681" y="3408879"/>
                </a:lnTo>
                <a:lnTo>
                  <a:pt x="1369414" y="3370369"/>
                </a:lnTo>
                <a:lnTo>
                  <a:pt x="1340147" y="3331860"/>
                </a:lnTo>
                <a:lnTo>
                  <a:pt x="1310879" y="3294890"/>
                </a:lnTo>
                <a:lnTo>
                  <a:pt x="1280071" y="3259462"/>
                </a:lnTo>
                <a:lnTo>
                  <a:pt x="1244641" y="3228653"/>
                </a:lnTo>
                <a:lnTo>
                  <a:pt x="1210752" y="3200926"/>
                </a:lnTo>
                <a:lnTo>
                  <a:pt x="1172242" y="3179362"/>
                </a:lnTo>
                <a:lnTo>
                  <a:pt x="1130652" y="3160876"/>
                </a:lnTo>
                <a:lnTo>
                  <a:pt x="1085981" y="3145473"/>
                </a:lnTo>
                <a:lnTo>
                  <a:pt x="1039768" y="3131609"/>
                </a:lnTo>
                <a:lnTo>
                  <a:pt x="993558" y="3119286"/>
                </a:lnTo>
                <a:lnTo>
                  <a:pt x="945805" y="3106962"/>
                </a:lnTo>
                <a:lnTo>
                  <a:pt x="901134" y="3093099"/>
                </a:lnTo>
                <a:lnTo>
                  <a:pt x="856461" y="3077695"/>
                </a:lnTo>
                <a:lnTo>
                  <a:pt x="814872" y="3059209"/>
                </a:lnTo>
                <a:lnTo>
                  <a:pt x="777901" y="3036103"/>
                </a:lnTo>
                <a:lnTo>
                  <a:pt x="744012" y="3008376"/>
                </a:lnTo>
                <a:lnTo>
                  <a:pt x="716286" y="2974489"/>
                </a:lnTo>
                <a:lnTo>
                  <a:pt x="693181" y="2937519"/>
                </a:lnTo>
                <a:lnTo>
                  <a:pt x="674695" y="2895927"/>
                </a:lnTo>
                <a:lnTo>
                  <a:pt x="659292" y="2851257"/>
                </a:lnTo>
                <a:lnTo>
                  <a:pt x="645428" y="2806586"/>
                </a:lnTo>
                <a:lnTo>
                  <a:pt x="633104" y="2758833"/>
                </a:lnTo>
                <a:lnTo>
                  <a:pt x="620780" y="2712622"/>
                </a:lnTo>
                <a:lnTo>
                  <a:pt x="606917" y="2666410"/>
                </a:lnTo>
                <a:lnTo>
                  <a:pt x="591513" y="2621737"/>
                </a:lnTo>
                <a:lnTo>
                  <a:pt x="573028" y="2580146"/>
                </a:lnTo>
                <a:lnTo>
                  <a:pt x="551462" y="2541637"/>
                </a:lnTo>
                <a:lnTo>
                  <a:pt x="523737" y="2507748"/>
                </a:lnTo>
                <a:lnTo>
                  <a:pt x="492928" y="2472319"/>
                </a:lnTo>
                <a:lnTo>
                  <a:pt x="457499" y="2441511"/>
                </a:lnTo>
                <a:lnTo>
                  <a:pt x="418988" y="2412245"/>
                </a:lnTo>
                <a:lnTo>
                  <a:pt x="380479" y="2382977"/>
                </a:lnTo>
                <a:lnTo>
                  <a:pt x="341969" y="2353710"/>
                </a:lnTo>
                <a:lnTo>
                  <a:pt x="304999" y="2324441"/>
                </a:lnTo>
                <a:lnTo>
                  <a:pt x="269570" y="2292094"/>
                </a:lnTo>
                <a:lnTo>
                  <a:pt x="238762" y="2259746"/>
                </a:lnTo>
                <a:lnTo>
                  <a:pt x="212576" y="2222776"/>
                </a:lnTo>
                <a:lnTo>
                  <a:pt x="192552" y="2184267"/>
                </a:lnTo>
                <a:lnTo>
                  <a:pt x="178688" y="2138056"/>
                </a:lnTo>
                <a:lnTo>
                  <a:pt x="172526" y="2090303"/>
                </a:lnTo>
                <a:lnTo>
                  <a:pt x="170984" y="2041008"/>
                </a:lnTo>
                <a:lnTo>
                  <a:pt x="175606" y="1988636"/>
                </a:lnTo>
                <a:lnTo>
                  <a:pt x="181768" y="1936263"/>
                </a:lnTo>
                <a:lnTo>
                  <a:pt x="189469" y="1883889"/>
                </a:lnTo>
                <a:lnTo>
                  <a:pt x="195632" y="1831516"/>
                </a:lnTo>
                <a:lnTo>
                  <a:pt x="198713" y="1779143"/>
                </a:lnTo>
                <a:lnTo>
                  <a:pt x="198713" y="1728309"/>
                </a:lnTo>
                <a:lnTo>
                  <a:pt x="192552" y="1680558"/>
                </a:lnTo>
                <a:lnTo>
                  <a:pt x="180228" y="1632805"/>
                </a:lnTo>
                <a:lnTo>
                  <a:pt x="161743" y="1588133"/>
                </a:lnTo>
                <a:lnTo>
                  <a:pt x="138637" y="1541921"/>
                </a:lnTo>
                <a:lnTo>
                  <a:pt x="112449" y="1495711"/>
                </a:lnTo>
                <a:lnTo>
                  <a:pt x="84724" y="1449498"/>
                </a:lnTo>
                <a:lnTo>
                  <a:pt x="58536" y="1404826"/>
                </a:lnTo>
                <a:lnTo>
                  <a:pt x="35429" y="1357075"/>
                </a:lnTo>
                <a:lnTo>
                  <a:pt x="16946" y="1310862"/>
                </a:lnTo>
                <a:lnTo>
                  <a:pt x="4623" y="1263110"/>
                </a:lnTo>
                <a:lnTo>
                  <a:pt x="0" y="1213817"/>
                </a:lnTo>
                <a:lnTo>
                  <a:pt x="4623" y="1164526"/>
                </a:lnTo>
                <a:lnTo>
                  <a:pt x="16946" y="1116774"/>
                </a:lnTo>
                <a:lnTo>
                  <a:pt x="35429" y="1070561"/>
                </a:lnTo>
                <a:lnTo>
                  <a:pt x="58536" y="1022810"/>
                </a:lnTo>
                <a:lnTo>
                  <a:pt x="84724" y="978137"/>
                </a:lnTo>
                <a:lnTo>
                  <a:pt x="112449" y="931927"/>
                </a:lnTo>
                <a:lnTo>
                  <a:pt x="138637" y="885714"/>
                </a:lnTo>
                <a:lnTo>
                  <a:pt x="161743" y="839503"/>
                </a:lnTo>
                <a:lnTo>
                  <a:pt x="180228" y="794830"/>
                </a:lnTo>
                <a:lnTo>
                  <a:pt x="192552" y="747078"/>
                </a:lnTo>
                <a:lnTo>
                  <a:pt x="198713" y="699327"/>
                </a:lnTo>
                <a:lnTo>
                  <a:pt x="198713" y="648494"/>
                </a:lnTo>
                <a:lnTo>
                  <a:pt x="195632" y="596120"/>
                </a:lnTo>
                <a:lnTo>
                  <a:pt x="189469" y="543747"/>
                </a:lnTo>
                <a:lnTo>
                  <a:pt x="181768" y="491372"/>
                </a:lnTo>
                <a:lnTo>
                  <a:pt x="175606" y="438999"/>
                </a:lnTo>
                <a:lnTo>
                  <a:pt x="170984" y="386627"/>
                </a:lnTo>
                <a:lnTo>
                  <a:pt x="172526" y="337334"/>
                </a:lnTo>
                <a:lnTo>
                  <a:pt x="178688" y="289582"/>
                </a:lnTo>
                <a:lnTo>
                  <a:pt x="192552" y="243369"/>
                </a:lnTo>
                <a:lnTo>
                  <a:pt x="212576" y="204861"/>
                </a:lnTo>
                <a:lnTo>
                  <a:pt x="238762" y="167891"/>
                </a:lnTo>
                <a:lnTo>
                  <a:pt x="269570" y="135542"/>
                </a:lnTo>
                <a:lnTo>
                  <a:pt x="304999" y="103195"/>
                </a:lnTo>
                <a:lnTo>
                  <a:pt x="341969" y="73925"/>
                </a:lnTo>
                <a:lnTo>
                  <a:pt x="380479" y="44658"/>
                </a:lnTo>
                <a:lnTo>
                  <a:pt x="418988" y="1539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1314" name="Freeform: Shape 154">
            <a:extLst>
              <a:ext uri="{FF2B5EF4-FFF2-40B4-BE49-F238E27FC236}">
                <a16:creationId xmlns:a16="http://schemas.microsoft.com/office/drawing/2014/main" id="{5FAA0D41-326B-4806-BC2B-BA2783E5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618" y="0"/>
            <a:ext cx="4166383" cy="3662328"/>
          </a:xfrm>
          <a:custGeom>
            <a:avLst/>
            <a:gdLst>
              <a:gd name="connsiteX0" fmla="*/ 474841 w 4166383"/>
              <a:gd name="connsiteY0" fmla="*/ 0 h 3662328"/>
              <a:gd name="connsiteX1" fmla="*/ 4166383 w 4166383"/>
              <a:gd name="connsiteY1" fmla="*/ 0 h 3662328"/>
              <a:gd name="connsiteX2" fmla="*/ 4166383 w 4166383"/>
              <a:gd name="connsiteY2" fmla="*/ 2960939 h 3662328"/>
              <a:gd name="connsiteX3" fmla="*/ 4152224 w 4166383"/>
              <a:gd name="connsiteY3" fmla="*/ 2972523 h 3662328"/>
              <a:gd name="connsiteX4" fmla="*/ 4116543 w 4166383"/>
              <a:gd name="connsiteY4" fmla="*/ 2994823 h 3662328"/>
              <a:gd name="connsiteX5" fmla="*/ 4076403 w 4166383"/>
              <a:gd name="connsiteY5" fmla="*/ 3012663 h 3662328"/>
              <a:gd name="connsiteX6" fmla="*/ 4033291 w 4166383"/>
              <a:gd name="connsiteY6" fmla="*/ 3027530 h 3662328"/>
              <a:gd name="connsiteX7" fmla="*/ 3990179 w 4166383"/>
              <a:gd name="connsiteY7" fmla="*/ 3040909 h 3662328"/>
              <a:gd name="connsiteX8" fmla="*/ 3944092 w 4166383"/>
              <a:gd name="connsiteY8" fmla="*/ 3052803 h 3662328"/>
              <a:gd name="connsiteX9" fmla="*/ 3899491 w 4166383"/>
              <a:gd name="connsiteY9" fmla="*/ 3064697 h 3662328"/>
              <a:gd name="connsiteX10" fmla="*/ 3854893 w 4166383"/>
              <a:gd name="connsiteY10" fmla="*/ 3078077 h 3662328"/>
              <a:gd name="connsiteX11" fmla="*/ 3811781 w 4166383"/>
              <a:gd name="connsiteY11" fmla="*/ 3092943 h 3662328"/>
              <a:gd name="connsiteX12" fmla="*/ 3771641 w 4166383"/>
              <a:gd name="connsiteY12" fmla="*/ 3110783 h 3662328"/>
              <a:gd name="connsiteX13" fmla="*/ 3734475 w 4166383"/>
              <a:gd name="connsiteY13" fmla="*/ 3131595 h 3662328"/>
              <a:gd name="connsiteX14" fmla="*/ 3701768 w 4166383"/>
              <a:gd name="connsiteY14" fmla="*/ 3158355 h 3662328"/>
              <a:gd name="connsiteX15" fmla="*/ 3667575 w 4166383"/>
              <a:gd name="connsiteY15" fmla="*/ 3188088 h 3662328"/>
              <a:gd name="connsiteX16" fmla="*/ 3637841 w 4166383"/>
              <a:gd name="connsiteY16" fmla="*/ 3222281 h 3662328"/>
              <a:gd name="connsiteX17" fmla="*/ 3609595 w 4166383"/>
              <a:gd name="connsiteY17" fmla="*/ 3257961 h 3662328"/>
              <a:gd name="connsiteX18" fmla="*/ 3581349 w 4166383"/>
              <a:gd name="connsiteY18" fmla="*/ 3295126 h 3662328"/>
              <a:gd name="connsiteX19" fmla="*/ 3553102 w 4166383"/>
              <a:gd name="connsiteY19" fmla="*/ 3332293 h 3662328"/>
              <a:gd name="connsiteX20" fmla="*/ 3524856 w 4166383"/>
              <a:gd name="connsiteY20" fmla="*/ 3367972 h 3662328"/>
              <a:gd name="connsiteX21" fmla="*/ 3493636 w 4166383"/>
              <a:gd name="connsiteY21" fmla="*/ 3402165 h 3662328"/>
              <a:gd name="connsiteX22" fmla="*/ 3462416 w 4166383"/>
              <a:gd name="connsiteY22" fmla="*/ 3431897 h 3662328"/>
              <a:gd name="connsiteX23" fmla="*/ 3426738 w 4166383"/>
              <a:gd name="connsiteY23" fmla="*/ 3457171 h 3662328"/>
              <a:gd name="connsiteX24" fmla="*/ 3389571 w 4166383"/>
              <a:gd name="connsiteY24" fmla="*/ 3476498 h 3662328"/>
              <a:gd name="connsiteX25" fmla="*/ 3344970 w 4166383"/>
              <a:gd name="connsiteY25" fmla="*/ 3489878 h 3662328"/>
              <a:gd name="connsiteX26" fmla="*/ 3298883 w 4166383"/>
              <a:gd name="connsiteY26" fmla="*/ 3495825 h 3662328"/>
              <a:gd name="connsiteX27" fmla="*/ 3251312 w 4166383"/>
              <a:gd name="connsiteY27" fmla="*/ 3497311 h 3662328"/>
              <a:gd name="connsiteX28" fmla="*/ 3200765 w 4166383"/>
              <a:gd name="connsiteY28" fmla="*/ 3492850 h 3662328"/>
              <a:gd name="connsiteX29" fmla="*/ 3150219 w 4166383"/>
              <a:gd name="connsiteY29" fmla="*/ 3486905 h 3662328"/>
              <a:gd name="connsiteX30" fmla="*/ 3099672 w 4166383"/>
              <a:gd name="connsiteY30" fmla="*/ 3479470 h 3662328"/>
              <a:gd name="connsiteX31" fmla="*/ 3049127 w 4166383"/>
              <a:gd name="connsiteY31" fmla="*/ 3473525 h 3662328"/>
              <a:gd name="connsiteX32" fmla="*/ 2998579 w 4166383"/>
              <a:gd name="connsiteY32" fmla="*/ 3470551 h 3662328"/>
              <a:gd name="connsiteX33" fmla="*/ 2949520 w 4166383"/>
              <a:gd name="connsiteY33" fmla="*/ 3470551 h 3662328"/>
              <a:gd name="connsiteX34" fmla="*/ 2903435 w 4166383"/>
              <a:gd name="connsiteY34" fmla="*/ 3476498 h 3662328"/>
              <a:gd name="connsiteX35" fmla="*/ 2855862 w 4166383"/>
              <a:gd name="connsiteY35" fmla="*/ 3488392 h 3662328"/>
              <a:gd name="connsiteX36" fmla="*/ 2812749 w 4166383"/>
              <a:gd name="connsiteY36" fmla="*/ 3506230 h 3662328"/>
              <a:gd name="connsiteX37" fmla="*/ 2768149 w 4166383"/>
              <a:gd name="connsiteY37" fmla="*/ 3530017 h 3662328"/>
              <a:gd name="connsiteX38" fmla="*/ 2723551 w 4166383"/>
              <a:gd name="connsiteY38" fmla="*/ 3553804 h 3662328"/>
              <a:gd name="connsiteX39" fmla="*/ 2678950 w 4166383"/>
              <a:gd name="connsiteY39" fmla="*/ 3580563 h 3662328"/>
              <a:gd name="connsiteX40" fmla="*/ 2635836 w 4166383"/>
              <a:gd name="connsiteY40" fmla="*/ 3605836 h 3662328"/>
              <a:gd name="connsiteX41" fmla="*/ 2589751 w 4166383"/>
              <a:gd name="connsiteY41" fmla="*/ 3628136 h 3662328"/>
              <a:gd name="connsiteX42" fmla="*/ 2545151 w 4166383"/>
              <a:gd name="connsiteY42" fmla="*/ 3645976 h 3662328"/>
              <a:gd name="connsiteX43" fmla="*/ 2499064 w 4166383"/>
              <a:gd name="connsiteY43" fmla="*/ 3657869 h 3662328"/>
              <a:gd name="connsiteX44" fmla="*/ 2451493 w 4166383"/>
              <a:gd name="connsiteY44" fmla="*/ 3662328 h 3662328"/>
              <a:gd name="connsiteX45" fmla="*/ 2403920 w 4166383"/>
              <a:gd name="connsiteY45" fmla="*/ 3657869 h 3662328"/>
              <a:gd name="connsiteX46" fmla="*/ 2357833 w 4166383"/>
              <a:gd name="connsiteY46" fmla="*/ 3645976 h 3662328"/>
              <a:gd name="connsiteX47" fmla="*/ 2313235 w 4166383"/>
              <a:gd name="connsiteY47" fmla="*/ 3628136 h 3662328"/>
              <a:gd name="connsiteX48" fmla="*/ 2267148 w 4166383"/>
              <a:gd name="connsiteY48" fmla="*/ 3605836 h 3662328"/>
              <a:gd name="connsiteX49" fmla="*/ 2224034 w 4166383"/>
              <a:gd name="connsiteY49" fmla="*/ 3580563 h 3662328"/>
              <a:gd name="connsiteX50" fmla="*/ 2179435 w 4166383"/>
              <a:gd name="connsiteY50" fmla="*/ 3553804 h 3662328"/>
              <a:gd name="connsiteX51" fmla="*/ 2134835 w 4166383"/>
              <a:gd name="connsiteY51" fmla="*/ 3530017 h 3662328"/>
              <a:gd name="connsiteX52" fmla="*/ 2090236 w 4166383"/>
              <a:gd name="connsiteY52" fmla="*/ 3506230 h 3662328"/>
              <a:gd name="connsiteX53" fmla="*/ 2045637 w 4166383"/>
              <a:gd name="connsiteY53" fmla="*/ 3488392 h 3662328"/>
              <a:gd name="connsiteX54" fmla="*/ 1999551 w 4166383"/>
              <a:gd name="connsiteY54" fmla="*/ 3476498 h 3662328"/>
              <a:gd name="connsiteX55" fmla="*/ 1953464 w 4166383"/>
              <a:gd name="connsiteY55" fmla="*/ 3470551 h 3662328"/>
              <a:gd name="connsiteX56" fmla="*/ 1904403 w 4166383"/>
              <a:gd name="connsiteY56" fmla="*/ 3470551 h 3662328"/>
              <a:gd name="connsiteX57" fmla="*/ 1853857 w 4166383"/>
              <a:gd name="connsiteY57" fmla="*/ 3473525 h 3662328"/>
              <a:gd name="connsiteX58" fmla="*/ 1803312 w 4166383"/>
              <a:gd name="connsiteY58" fmla="*/ 3479470 h 3662328"/>
              <a:gd name="connsiteX59" fmla="*/ 1752765 w 4166383"/>
              <a:gd name="connsiteY59" fmla="*/ 3486905 h 3662328"/>
              <a:gd name="connsiteX60" fmla="*/ 1702217 w 4166383"/>
              <a:gd name="connsiteY60" fmla="*/ 3492850 h 3662328"/>
              <a:gd name="connsiteX61" fmla="*/ 1651672 w 4166383"/>
              <a:gd name="connsiteY61" fmla="*/ 3497311 h 3662328"/>
              <a:gd name="connsiteX62" fmla="*/ 1604101 w 4166383"/>
              <a:gd name="connsiteY62" fmla="*/ 3495825 h 3662328"/>
              <a:gd name="connsiteX63" fmla="*/ 1558015 w 4166383"/>
              <a:gd name="connsiteY63" fmla="*/ 3489878 h 3662328"/>
              <a:gd name="connsiteX64" fmla="*/ 1513414 w 4166383"/>
              <a:gd name="connsiteY64" fmla="*/ 3476498 h 3662328"/>
              <a:gd name="connsiteX65" fmla="*/ 1476248 w 4166383"/>
              <a:gd name="connsiteY65" fmla="*/ 3457171 h 3662328"/>
              <a:gd name="connsiteX66" fmla="*/ 1440567 w 4166383"/>
              <a:gd name="connsiteY66" fmla="*/ 3431897 h 3662328"/>
              <a:gd name="connsiteX67" fmla="*/ 1409349 w 4166383"/>
              <a:gd name="connsiteY67" fmla="*/ 3402165 h 3662328"/>
              <a:gd name="connsiteX68" fmla="*/ 1378128 w 4166383"/>
              <a:gd name="connsiteY68" fmla="*/ 3367972 h 3662328"/>
              <a:gd name="connsiteX69" fmla="*/ 1349882 w 4166383"/>
              <a:gd name="connsiteY69" fmla="*/ 3332293 h 3662328"/>
              <a:gd name="connsiteX70" fmla="*/ 1321636 w 4166383"/>
              <a:gd name="connsiteY70" fmla="*/ 3295126 h 3662328"/>
              <a:gd name="connsiteX71" fmla="*/ 1293389 w 4166383"/>
              <a:gd name="connsiteY71" fmla="*/ 3257961 h 3662328"/>
              <a:gd name="connsiteX72" fmla="*/ 1265143 w 4166383"/>
              <a:gd name="connsiteY72" fmla="*/ 3222281 h 3662328"/>
              <a:gd name="connsiteX73" fmla="*/ 1235409 w 4166383"/>
              <a:gd name="connsiteY73" fmla="*/ 3188088 h 3662328"/>
              <a:gd name="connsiteX74" fmla="*/ 1201216 w 4166383"/>
              <a:gd name="connsiteY74" fmla="*/ 3158355 h 3662328"/>
              <a:gd name="connsiteX75" fmla="*/ 1168509 w 4166383"/>
              <a:gd name="connsiteY75" fmla="*/ 3131595 h 3662328"/>
              <a:gd name="connsiteX76" fmla="*/ 1131343 w 4166383"/>
              <a:gd name="connsiteY76" fmla="*/ 3110783 h 3662328"/>
              <a:gd name="connsiteX77" fmla="*/ 1091204 w 4166383"/>
              <a:gd name="connsiteY77" fmla="*/ 3092943 h 3662328"/>
              <a:gd name="connsiteX78" fmla="*/ 1048091 w 4166383"/>
              <a:gd name="connsiteY78" fmla="*/ 3078077 h 3662328"/>
              <a:gd name="connsiteX79" fmla="*/ 1003491 w 4166383"/>
              <a:gd name="connsiteY79" fmla="*/ 3064697 h 3662328"/>
              <a:gd name="connsiteX80" fmla="*/ 958893 w 4166383"/>
              <a:gd name="connsiteY80" fmla="*/ 3052803 h 3662328"/>
              <a:gd name="connsiteX81" fmla="*/ 912806 w 4166383"/>
              <a:gd name="connsiteY81" fmla="*/ 3040909 h 3662328"/>
              <a:gd name="connsiteX82" fmla="*/ 869693 w 4166383"/>
              <a:gd name="connsiteY82" fmla="*/ 3027530 h 3662328"/>
              <a:gd name="connsiteX83" fmla="*/ 826579 w 4166383"/>
              <a:gd name="connsiteY83" fmla="*/ 3012663 h 3662328"/>
              <a:gd name="connsiteX84" fmla="*/ 786441 w 4166383"/>
              <a:gd name="connsiteY84" fmla="*/ 2994823 h 3662328"/>
              <a:gd name="connsiteX85" fmla="*/ 750760 w 4166383"/>
              <a:gd name="connsiteY85" fmla="*/ 2972523 h 3662328"/>
              <a:gd name="connsiteX86" fmla="*/ 718053 w 4166383"/>
              <a:gd name="connsiteY86" fmla="*/ 2945763 h 3662328"/>
              <a:gd name="connsiteX87" fmla="*/ 691295 w 4166383"/>
              <a:gd name="connsiteY87" fmla="*/ 2913058 h 3662328"/>
              <a:gd name="connsiteX88" fmla="*/ 668996 w 4166383"/>
              <a:gd name="connsiteY88" fmla="*/ 2877378 h 3662328"/>
              <a:gd name="connsiteX89" fmla="*/ 651155 w 4166383"/>
              <a:gd name="connsiteY89" fmla="*/ 2837238 h 3662328"/>
              <a:gd name="connsiteX90" fmla="*/ 636289 w 4166383"/>
              <a:gd name="connsiteY90" fmla="*/ 2794126 h 3662328"/>
              <a:gd name="connsiteX91" fmla="*/ 622909 w 4166383"/>
              <a:gd name="connsiteY91" fmla="*/ 2751014 h 3662328"/>
              <a:gd name="connsiteX92" fmla="*/ 611016 w 4166383"/>
              <a:gd name="connsiteY92" fmla="*/ 2704927 h 3662328"/>
              <a:gd name="connsiteX93" fmla="*/ 599122 w 4166383"/>
              <a:gd name="connsiteY93" fmla="*/ 2660328 h 3662328"/>
              <a:gd name="connsiteX94" fmla="*/ 585742 w 4166383"/>
              <a:gd name="connsiteY94" fmla="*/ 2615729 h 3662328"/>
              <a:gd name="connsiteX95" fmla="*/ 570876 w 4166383"/>
              <a:gd name="connsiteY95" fmla="*/ 2572614 h 3662328"/>
              <a:gd name="connsiteX96" fmla="*/ 553035 w 4166383"/>
              <a:gd name="connsiteY96" fmla="*/ 2532474 h 3662328"/>
              <a:gd name="connsiteX97" fmla="*/ 532222 w 4166383"/>
              <a:gd name="connsiteY97" fmla="*/ 2495309 h 3662328"/>
              <a:gd name="connsiteX98" fmla="*/ 505464 w 4166383"/>
              <a:gd name="connsiteY98" fmla="*/ 2462603 h 3662328"/>
              <a:gd name="connsiteX99" fmla="*/ 475730 w 4166383"/>
              <a:gd name="connsiteY99" fmla="*/ 2428409 h 3662328"/>
              <a:gd name="connsiteX100" fmla="*/ 441537 w 4166383"/>
              <a:gd name="connsiteY100" fmla="*/ 2398677 h 3662328"/>
              <a:gd name="connsiteX101" fmla="*/ 404369 w 4166383"/>
              <a:gd name="connsiteY101" fmla="*/ 2370431 h 3662328"/>
              <a:gd name="connsiteX102" fmla="*/ 367204 w 4166383"/>
              <a:gd name="connsiteY102" fmla="*/ 2342185 h 3662328"/>
              <a:gd name="connsiteX103" fmla="*/ 330038 w 4166383"/>
              <a:gd name="connsiteY103" fmla="*/ 2313939 h 3662328"/>
              <a:gd name="connsiteX104" fmla="*/ 294358 w 4166383"/>
              <a:gd name="connsiteY104" fmla="*/ 2285691 h 3662328"/>
              <a:gd name="connsiteX105" fmla="*/ 260165 w 4166383"/>
              <a:gd name="connsiteY105" fmla="*/ 2254473 h 3662328"/>
              <a:gd name="connsiteX106" fmla="*/ 230432 w 4166383"/>
              <a:gd name="connsiteY106" fmla="*/ 2223253 h 3662328"/>
              <a:gd name="connsiteX107" fmla="*/ 205160 w 4166383"/>
              <a:gd name="connsiteY107" fmla="*/ 2187573 h 3662328"/>
              <a:gd name="connsiteX108" fmla="*/ 185834 w 4166383"/>
              <a:gd name="connsiteY108" fmla="*/ 2150408 h 3662328"/>
              <a:gd name="connsiteX109" fmla="*/ 172453 w 4166383"/>
              <a:gd name="connsiteY109" fmla="*/ 2105809 h 3662328"/>
              <a:gd name="connsiteX110" fmla="*/ 166507 w 4166383"/>
              <a:gd name="connsiteY110" fmla="*/ 2059722 h 3662328"/>
              <a:gd name="connsiteX111" fmla="*/ 165019 w 4166383"/>
              <a:gd name="connsiteY111" fmla="*/ 2012148 h 3662328"/>
              <a:gd name="connsiteX112" fmla="*/ 169479 w 4166383"/>
              <a:gd name="connsiteY112" fmla="*/ 1961602 h 3662328"/>
              <a:gd name="connsiteX113" fmla="*/ 175426 w 4166383"/>
              <a:gd name="connsiteY113" fmla="*/ 1911057 h 3662328"/>
              <a:gd name="connsiteX114" fmla="*/ 182859 w 4166383"/>
              <a:gd name="connsiteY114" fmla="*/ 1860510 h 3662328"/>
              <a:gd name="connsiteX115" fmla="*/ 188806 w 4166383"/>
              <a:gd name="connsiteY115" fmla="*/ 1809964 h 3662328"/>
              <a:gd name="connsiteX116" fmla="*/ 191780 w 4166383"/>
              <a:gd name="connsiteY116" fmla="*/ 1759419 h 3662328"/>
              <a:gd name="connsiteX117" fmla="*/ 191780 w 4166383"/>
              <a:gd name="connsiteY117" fmla="*/ 1710358 h 3662328"/>
              <a:gd name="connsiteX118" fmla="*/ 185834 w 4166383"/>
              <a:gd name="connsiteY118" fmla="*/ 1664274 h 3662328"/>
              <a:gd name="connsiteX119" fmla="*/ 173940 w 4166383"/>
              <a:gd name="connsiteY119" fmla="*/ 1618187 h 3662328"/>
              <a:gd name="connsiteX120" fmla="*/ 156100 w 4166383"/>
              <a:gd name="connsiteY120" fmla="*/ 1575073 h 3662328"/>
              <a:gd name="connsiteX121" fmla="*/ 133800 w 4166383"/>
              <a:gd name="connsiteY121" fmla="*/ 1530474 h 3662328"/>
              <a:gd name="connsiteX122" fmla="*/ 108526 w 4166383"/>
              <a:gd name="connsiteY122" fmla="*/ 1485876 h 3662328"/>
              <a:gd name="connsiteX123" fmla="*/ 81768 w 4166383"/>
              <a:gd name="connsiteY123" fmla="*/ 1441276 h 3662328"/>
              <a:gd name="connsiteX124" fmla="*/ 56494 w 4166383"/>
              <a:gd name="connsiteY124" fmla="*/ 1398162 h 3662328"/>
              <a:gd name="connsiteX125" fmla="*/ 34193 w 4166383"/>
              <a:gd name="connsiteY125" fmla="*/ 1352077 h 3662328"/>
              <a:gd name="connsiteX126" fmla="*/ 16355 w 4166383"/>
              <a:gd name="connsiteY126" fmla="*/ 1307477 h 3662328"/>
              <a:gd name="connsiteX127" fmla="*/ 4461 w 4166383"/>
              <a:gd name="connsiteY127" fmla="*/ 1261390 h 3662328"/>
              <a:gd name="connsiteX128" fmla="*/ 0 w 4166383"/>
              <a:gd name="connsiteY128" fmla="*/ 1213817 h 3662328"/>
              <a:gd name="connsiteX129" fmla="*/ 4461 w 4166383"/>
              <a:gd name="connsiteY129" fmla="*/ 1166246 h 3662328"/>
              <a:gd name="connsiteX130" fmla="*/ 16355 w 4166383"/>
              <a:gd name="connsiteY130" fmla="*/ 1120160 h 3662328"/>
              <a:gd name="connsiteX131" fmla="*/ 34193 w 4166383"/>
              <a:gd name="connsiteY131" fmla="*/ 1075560 h 3662328"/>
              <a:gd name="connsiteX132" fmla="*/ 56494 w 4166383"/>
              <a:gd name="connsiteY132" fmla="*/ 1029475 h 3662328"/>
              <a:gd name="connsiteX133" fmla="*/ 81768 w 4166383"/>
              <a:gd name="connsiteY133" fmla="*/ 986360 h 3662328"/>
              <a:gd name="connsiteX134" fmla="*/ 108526 w 4166383"/>
              <a:gd name="connsiteY134" fmla="*/ 941762 h 3662328"/>
              <a:gd name="connsiteX135" fmla="*/ 133800 w 4166383"/>
              <a:gd name="connsiteY135" fmla="*/ 897162 h 3662328"/>
              <a:gd name="connsiteX136" fmla="*/ 156100 w 4166383"/>
              <a:gd name="connsiteY136" fmla="*/ 852563 h 3662328"/>
              <a:gd name="connsiteX137" fmla="*/ 173940 w 4166383"/>
              <a:gd name="connsiteY137" fmla="*/ 809449 h 3662328"/>
              <a:gd name="connsiteX138" fmla="*/ 185834 w 4166383"/>
              <a:gd name="connsiteY138" fmla="*/ 763363 h 3662328"/>
              <a:gd name="connsiteX139" fmla="*/ 191780 w 4166383"/>
              <a:gd name="connsiteY139" fmla="*/ 717278 h 3662328"/>
              <a:gd name="connsiteX140" fmla="*/ 191780 w 4166383"/>
              <a:gd name="connsiteY140" fmla="*/ 668219 h 3662328"/>
              <a:gd name="connsiteX141" fmla="*/ 188806 w 4166383"/>
              <a:gd name="connsiteY141" fmla="*/ 617672 h 3662328"/>
              <a:gd name="connsiteX142" fmla="*/ 182859 w 4166383"/>
              <a:gd name="connsiteY142" fmla="*/ 567126 h 3662328"/>
              <a:gd name="connsiteX143" fmla="*/ 175426 w 4166383"/>
              <a:gd name="connsiteY143" fmla="*/ 516579 h 3662328"/>
              <a:gd name="connsiteX144" fmla="*/ 169479 w 4166383"/>
              <a:gd name="connsiteY144" fmla="*/ 466034 h 3662328"/>
              <a:gd name="connsiteX145" fmla="*/ 165019 w 4166383"/>
              <a:gd name="connsiteY145" fmla="*/ 415488 h 3662328"/>
              <a:gd name="connsiteX146" fmla="*/ 166507 w 4166383"/>
              <a:gd name="connsiteY146" fmla="*/ 367916 h 3662328"/>
              <a:gd name="connsiteX147" fmla="*/ 172453 w 4166383"/>
              <a:gd name="connsiteY147" fmla="*/ 321830 h 3662328"/>
              <a:gd name="connsiteX148" fmla="*/ 185834 w 4166383"/>
              <a:gd name="connsiteY148" fmla="*/ 277229 h 3662328"/>
              <a:gd name="connsiteX149" fmla="*/ 205160 w 4166383"/>
              <a:gd name="connsiteY149" fmla="*/ 240064 h 3662328"/>
              <a:gd name="connsiteX150" fmla="*/ 230432 w 4166383"/>
              <a:gd name="connsiteY150" fmla="*/ 204384 h 3662328"/>
              <a:gd name="connsiteX151" fmla="*/ 260165 w 4166383"/>
              <a:gd name="connsiteY151" fmla="*/ 173164 h 3662328"/>
              <a:gd name="connsiteX152" fmla="*/ 294358 w 4166383"/>
              <a:gd name="connsiteY152" fmla="*/ 141946 h 3662328"/>
              <a:gd name="connsiteX153" fmla="*/ 330038 w 4166383"/>
              <a:gd name="connsiteY153" fmla="*/ 113697 h 3662328"/>
              <a:gd name="connsiteX154" fmla="*/ 367204 w 4166383"/>
              <a:gd name="connsiteY154" fmla="*/ 85451 h 3662328"/>
              <a:gd name="connsiteX155" fmla="*/ 404369 w 4166383"/>
              <a:gd name="connsiteY155" fmla="*/ 57205 h 3662328"/>
              <a:gd name="connsiteX156" fmla="*/ 441537 w 4166383"/>
              <a:gd name="connsiteY156" fmla="*/ 28959 h 366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166383" h="3662328">
                <a:moveTo>
                  <a:pt x="474841" y="0"/>
                </a:moveTo>
                <a:lnTo>
                  <a:pt x="4166383" y="0"/>
                </a:lnTo>
                <a:lnTo>
                  <a:pt x="4166383" y="2960939"/>
                </a:lnTo>
                <a:lnTo>
                  <a:pt x="4152224" y="2972523"/>
                </a:lnTo>
                <a:lnTo>
                  <a:pt x="4116543" y="2994823"/>
                </a:lnTo>
                <a:lnTo>
                  <a:pt x="4076403" y="3012663"/>
                </a:lnTo>
                <a:lnTo>
                  <a:pt x="4033291" y="3027530"/>
                </a:lnTo>
                <a:lnTo>
                  <a:pt x="3990179" y="3040909"/>
                </a:lnTo>
                <a:lnTo>
                  <a:pt x="3944092" y="3052803"/>
                </a:lnTo>
                <a:lnTo>
                  <a:pt x="3899491" y="3064697"/>
                </a:lnTo>
                <a:lnTo>
                  <a:pt x="3854893" y="3078077"/>
                </a:lnTo>
                <a:lnTo>
                  <a:pt x="3811781" y="3092943"/>
                </a:lnTo>
                <a:lnTo>
                  <a:pt x="3771641" y="3110783"/>
                </a:lnTo>
                <a:lnTo>
                  <a:pt x="3734475" y="3131595"/>
                </a:lnTo>
                <a:lnTo>
                  <a:pt x="3701768" y="3158355"/>
                </a:lnTo>
                <a:lnTo>
                  <a:pt x="3667575" y="3188088"/>
                </a:lnTo>
                <a:lnTo>
                  <a:pt x="3637841" y="3222281"/>
                </a:lnTo>
                <a:lnTo>
                  <a:pt x="3609595" y="3257961"/>
                </a:lnTo>
                <a:lnTo>
                  <a:pt x="3581349" y="3295126"/>
                </a:lnTo>
                <a:lnTo>
                  <a:pt x="3553102" y="3332293"/>
                </a:lnTo>
                <a:lnTo>
                  <a:pt x="3524856" y="3367972"/>
                </a:lnTo>
                <a:lnTo>
                  <a:pt x="3493636" y="3402165"/>
                </a:lnTo>
                <a:lnTo>
                  <a:pt x="3462416" y="3431897"/>
                </a:lnTo>
                <a:lnTo>
                  <a:pt x="3426738" y="3457171"/>
                </a:lnTo>
                <a:lnTo>
                  <a:pt x="3389571" y="3476498"/>
                </a:lnTo>
                <a:lnTo>
                  <a:pt x="3344970" y="3489878"/>
                </a:lnTo>
                <a:lnTo>
                  <a:pt x="3298883" y="3495825"/>
                </a:lnTo>
                <a:lnTo>
                  <a:pt x="3251312" y="3497311"/>
                </a:lnTo>
                <a:lnTo>
                  <a:pt x="3200765" y="3492850"/>
                </a:lnTo>
                <a:lnTo>
                  <a:pt x="3150219" y="3486905"/>
                </a:lnTo>
                <a:lnTo>
                  <a:pt x="3099672" y="3479470"/>
                </a:lnTo>
                <a:lnTo>
                  <a:pt x="3049127" y="3473525"/>
                </a:lnTo>
                <a:lnTo>
                  <a:pt x="2998579" y="3470551"/>
                </a:lnTo>
                <a:lnTo>
                  <a:pt x="2949520" y="3470551"/>
                </a:lnTo>
                <a:lnTo>
                  <a:pt x="2903435" y="3476498"/>
                </a:lnTo>
                <a:lnTo>
                  <a:pt x="2855862" y="3488392"/>
                </a:lnTo>
                <a:lnTo>
                  <a:pt x="2812749" y="3506230"/>
                </a:lnTo>
                <a:lnTo>
                  <a:pt x="2768149" y="3530017"/>
                </a:lnTo>
                <a:lnTo>
                  <a:pt x="2723551" y="3553804"/>
                </a:lnTo>
                <a:lnTo>
                  <a:pt x="2678950" y="3580563"/>
                </a:lnTo>
                <a:lnTo>
                  <a:pt x="2635836" y="3605836"/>
                </a:lnTo>
                <a:lnTo>
                  <a:pt x="2589751" y="3628136"/>
                </a:lnTo>
                <a:lnTo>
                  <a:pt x="2545151" y="3645976"/>
                </a:lnTo>
                <a:lnTo>
                  <a:pt x="2499064" y="3657869"/>
                </a:lnTo>
                <a:lnTo>
                  <a:pt x="2451493" y="3662328"/>
                </a:lnTo>
                <a:lnTo>
                  <a:pt x="2403920" y="3657869"/>
                </a:lnTo>
                <a:lnTo>
                  <a:pt x="2357833" y="3645976"/>
                </a:lnTo>
                <a:lnTo>
                  <a:pt x="2313235" y="3628136"/>
                </a:lnTo>
                <a:lnTo>
                  <a:pt x="2267148" y="3605836"/>
                </a:lnTo>
                <a:lnTo>
                  <a:pt x="2224034" y="3580563"/>
                </a:lnTo>
                <a:lnTo>
                  <a:pt x="2179435" y="3553804"/>
                </a:lnTo>
                <a:lnTo>
                  <a:pt x="2134835" y="3530017"/>
                </a:lnTo>
                <a:lnTo>
                  <a:pt x="2090236" y="3506230"/>
                </a:lnTo>
                <a:lnTo>
                  <a:pt x="2045637" y="3488392"/>
                </a:lnTo>
                <a:lnTo>
                  <a:pt x="1999551" y="3476498"/>
                </a:lnTo>
                <a:lnTo>
                  <a:pt x="1953464" y="3470551"/>
                </a:lnTo>
                <a:lnTo>
                  <a:pt x="1904403" y="3470551"/>
                </a:lnTo>
                <a:lnTo>
                  <a:pt x="1853857" y="3473525"/>
                </a:lnTo>
                <a:lnTo>
                  <a:pt x="1803312" y="3479470"/>
                </a:lnTo>
                <a:lnTo>
                  <a:pt x="1752765" y="3486905"/>
                </a:lnTo>
                <a:lnTo>
                  <a:pt x="1702217" y="3492850"/>
                </a:lnTo>
                <a:lnTo>
                  <a:pt x="1651672" y="3497311"/>
                </a:lnTo>
                <a:lnTo>
                  <a:pt x="1604101" y="3495825"/>
                </a:lnTo>
                <a:lnTo>
                  <a:pt x="1558015" y="3489878"/>
                </a:lnTo>
                <a:lnTo>
                  <a:pt x="1513414" y="3476498"/>
                </a:lnTo>
                <a:lnTo>
                  <a:pt x="1476248" y="3457171"/>
                </a:lnTo>
                <a:lnTo>
                  <a:pt x="1440567" y="3431897"/>
                </a:lnTo>
                <a:lnTo>
                  <a:pt x="1409349" y="3402165"/>
                </a:lnTo>
                <a:lnTo>
                  <a:pt x="1378128" y="3367972"/>
                </a:lnTo>
                <a:lnTo>
                  <a:pt x="1349882" y="3332293"/>
                </a:lnTo>
                <a:lnTo>
                  <a:pt x="1321636" y="3295126"/>
                </a:lnTo>
                <a:lnTo>
                  <a:pt x="1293389" y="3257961"/>
                </a:lnTo>
                <a:lnTo>
                  <a:pt x="1265143" y="3222281"/>
                </a:lnTo>
                <a:lnTo>
                  <a:pt x="1235409" y="3188088"/>
                </a:lnTo>
                <a:lnTo>
                  <a:pt x="1201216" y="3158355"/>
                </a:lnTo>
                <a:lnTo>
                  <a:pt x="1168509" y="3131595"/>
                </a:lnTo>
                <a:lnTo>
                  <a:pt x="1131343" y="3110783"/>
                </a:lnTo>
                <a:lnTo>
                  <a:pt x="1091204" y="3092943"/>
                </a:lnTo>
                <a:lnTo>
                  <a:pt x="1048091" y="3078077"/>
                </a:lnTo>
                <a:lnTo>
                  <a:pt x="1003491" y="3064697"/>
                </a:lnTo>
                <a:lnTo>
                  <a:pt x="958893" y="3052803"/>
                </a:lnTo>
                <a:lnTo>
                  <a:pt x="912806" y="3040909"/>
                </a:lnTo>
                <a:lnTo>
                  <a:pt x="869693" y="3027530"/>
                </a:lnTo>
                <a:lnTo>
                  <a:pt x="826579" y="3012663"/>
                </a:lnTo>
                <a:lnTo>
                  <a:pt x="786441" y="2994823"/>
                </a:lnTo>
                <a:lnTo>
                  <a:pt x="750760" y="2972523"/>
                </a:lnTo>
                <a:lnTo>
                  <a:pt x="718053" y="2945763"/>
                </a:lnTo>
                <a:lnTo>
                  <a:pt x="691295" y="2913058"/>
                </a:lnTo>
                <a:lnTo>
                  <a:pt x="668996" y="2877378"/>
                </a:lnTo>
                <a:lnTo>
                  <a:pt x="651155" y="2837238"/>
                </a:lnTo>
                <a:lnTo>
                  <a:pt x="636289" y="2794126"/>
                </a:lnTo>
                <a:lnTo>
                  <a:pt x="622909" y="2751014"/>
                </a:lnTo>
                <a:lnTo>
                  <a:pt x="611016" y="2704927"/>
                </a:lnTo>
                <a:lnTo>
                  <a:pt x="599122" y="2660328"/>
                </a:lnTo>
                <a:lnTo>
                  <a:pt x="585742" y="2615729"/>
                </a:lnTo>
                <a:lnTo>
                  <a:pt x="570876" y="2572614"/>
                </a:lnTo>
                <a:lnTo>
                  <a:pt x="553035" y="2532474"/>
                </a:lnTo>
                <a:lnTo>
                  <a:pt x="532222" y="2495309"/>
                </a:lnTo>
                <a:lnTo>
                  <a:pt x="505464" y="2462603"/>
                </a:lnTo>
                <a:lnTo>
                  <a:pt x="475730" y="2428409"/>
                </a:lnTo>
                <a:lnTo>
                  <a:pt x="441537" y="2398677"/>
                </a:lnTo>
                <a:lnTo>
                  <a:pt x="404369" y="2370431"/>
                </a:lnTo>
                <a:lnTo>
                  <a:pt x="367204" y="2342185"/>
                </a:lnTo>
                <a:lnTo>
                  <a:pt x="330038" y="2313939"/>
                </a:lnTo>
                <a:lnTo>
                  <a:pt x="294358" y="2285691"/>
                </a:lnTo>
                <a:lnTo>
                  <a:pt x="260165" y="2254473"/>
                </a:lnTo>
                <a:lnTo>
                  <a:pt x="230432" y="2223253"/>
                </a:lnTo>
                <a:lnTo>
                  <a:pt x="205160" y="2187573"/>
                </a:lnTo>
                <a:lnTo>
                  <a:pt x="185834" y="2150408"/>
                </a:lnTo>
                <a:lnTo>
                  <a:pt x="172453" y="2105809"/>
                </a:lnTo>
                <a:lnTo>
                  <a:pt x="166507" y="2059722"/>
                </a:lnTo>
                <a:lnTo>
                  <a:pt x="165019" y="2012148"/>
                </a:lnTo>
                <a:lnTo>
                  <a:pt x="169479" y="1961602"/>
                </a:lnTo>
                <a:lnTo>
                  <a:pt x="175426" y="1911057"/>
                </a:lnTo>
                <a:lnTo>
                  <a:pt x="182859" y="1860510"/>
                </a:lnTo>
                <a:lnTo>
                  <a:pt x="188806" y="1809964"/>
                </a:lnTo>
                <a:lnTo>
                  <a:pt x="191780" y="1759419"/>
                </a:lnTo>
                <a:lnTo>
                  <a:pt x="191780" y="1710358"/>
                </a:lnTo>
                <a:lnTo>
                  <a:pt x="185834" y="1664274"/>
                </a:lnTo>
                <a:lnTo>
                  <a:pt x="173940" y="1618187"/>
                </a:lnTo>
                <a:lnTo>
                  <a:pt x="156100" y="1575073"/>
                </a:lnTo>
                <a:lnTo>
                  <a:pt x="133800" y="1530474"/>
                </a:lnTo>
                <a:lnTo>
                  <a:pt x="108526" y="1485876"/>
                </a:lnTo>
                <a:lnTo>
                  <a:pt x="81768" y="1441276"/>
                </a:lnTo>
                <a:lnTo>
                  <a:pt x="56494" y="1398162"/>
                </a:lnTo>
                <a:lnTo>
                  <a:pt x="34193" y="1352077"/>
                </a:lnTo>
                <a:lnTo>
                  <a:pt x="16355" y="1307477"/>
                </a:lnTo>
                <a:lnTo>
                  <a:pt x="4461" y="1261390"/>
                </a:lnTo>
                <a:lnTo>
                  <a:pt x="0" y="1213817"/>
                </a:lnTo>
                <a:lnTo>
                  <a:pt x="4461" y="1166246"/>
                </a:lnTo>
                <a:lnTo>
                  <a:pt x="16355" y="1120160"/>
                </a:lnTo>
                <a:lnTo>
                  <a:pt x="34193" y="1075560"/>
                </a:lnTo>
                <a:lnTo>
                  <a:pt x="56494" y="1029475"/>
                </a:lnTo>
                <a:lnTo>
                  <a:pt x="81768" y="986360"/>
                </a:lnTo>
                <a:lnTo>
                  <a:pt x="108526" y="941762"/>
                </a:lnTo>
                <a:lnTo>
                  <a:pt x="133800" y="897162"/>
                </a:lnTo>
                <a:lnTo>
                  <a:pt x="156100" y="852563"/>
                </a:lnTo>
                <a:lnTo>
                  <a:pt x="173940" y="809449"/>
                </a:lnTo>
                <a:lnTo>
                  <a:pt x="185834" y="763363"/>
                </a:lnTo>
                <a:lnTo>
                  <a:pt x="191780" y="717278"/>
                </a:lnTo>
                <a:lnTo>
                  <a:pt x="191780" y="668219"/>
                </a:lnTo>
                <a:lnTo>
                  <a:pt x="188806" y="617672"/>
                </a:lnTo>
                <a:lnTo>
                  <a:pt x="182859" y="567126"/>
                </a:lnTo>
                <a:lnTo>
                  <a:pt x="175426" y="516579"/>
                </a:lnTo>
                <a:lnTo>
                  <a:pt x="169479" y="466034"/>
                </a:lnTo>
                <a:lnTo>
                  <a:pt x="165019" y="415488"/>
                </a:lnTo>
                <a:lnTo>
                  <a:pt x="166507" y="367916"/>
                </a:lnTo>
                <a:lnTo>
                  <a:pt x="172453" y="321830"/>
                </a:lnTo>
                <a:lnTo>
                  <a:pt x="185834" y="277229"/>
                </a:lnTo>
                <a:lnTo>
                  <a:pt x="205160" y="240064"/>
                </a:lnTo>
                <a:lnTo>
                  <a:pt x="230432" y="204384"/>
                </a:lnTo>
                <a:lnTo>
                  <a:pt x="260165" y="173164"/>
                </a:lnTo>
                <a:lnTo>
                  <a:pt x="294358" y="141946"/>
                </a:lnTo>
                <a:lnTo>
                  <a:pt x="330038" y="113697"/>
                </a:lnTo>
                <a:lnTo>
                  <a:pt x="367204" y="85451"/>
                </a:lnTo>
                <a:lnTo>
                  <a:pt x="404369" y="57205"/>
                </a:lnTo>
                <a:lnTo>
                  <a:pt x="441537" y="2895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1274" name="Picture 10"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38777" y="677998"/>
            <a:ext cx="2897623" cy="1571960"/>
          </a:xfrm>
          <a:prstGeom prst="rect">
            <a:avLst/>
          </a:prstGeom>
          <a:noFill/>
          <a:extLst>
            <a:ext uri="{909E8E84-426E-40DD-AFC4-6F175D3DCCD1}">
              <a14:hiddenFill xmlns:a14="http://schemas.microsoft.com/office/drawing/2010/main">
                <a:solidFill>
                  <a:srgbClr val="FFFFFF"/>
                </a:solidFill>
              </a14:hiddenFill>
            </a:ext>
          </a:extLst>
        </p:spPr>
      </p:pic>
      <p:sp>
        <p:nvSpPr>
          <p:cNvPr id="11315" name="Freeform: Shape 156">
            <a:extLst>
              <a:ext uri="{FF2B5EF4-FFF2-40B4-BE49-F238E27FC236}">
                <a16:creationId xmlns:a16="http://schemas.microsoft.com/office/drawing/2014/main" id="{40131DE2-48F2-41BE-8535-4A206FF42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17634" y="3937132"/>
            <a:ext cx="3374366" cy="2920866"/>
          </a:xfrm>
          <a:custGeom>
            <a:avLst/>
            <a:gdLst>
              <a:gd name="connsiteX0" fmla="*/ 1989664 w 3374366"/>
              <a:gd name="connsiteY0" fmla="*/ 0 h 2920866"/>
              <a:gd name="connsiteX1" fmla="*/ 2028274 w 3374366"/>
              <a:gd name="connsiteY1" fmla="*/ 3619 h 2920866"/>
              <a:gd name="connsiteX2" fmla="*/ 2065678 w 3374366"/>
              <a:gd name="connsiteY2" fmla="*/ 13272 h 2920866"/>
              <a:gd name="connsiteX3" fmla="*/ 2101877 w 3374366"/>
              <a:gd name="connsiteY3" fmla="*/ 27751 h 2920866"/>
              <a:gd name="connsiteX4" fmla="*/ 2139280 w 3374366"/>
              <a:gd name="connsiteY4" fmla="*/ 45850 h 2920866"/>
              <a:gd name="connsiteX5" fmla="*/ 2174272 w 3374366"/>
              <a:gd name="connsiteY5" fmla="*/ 66362 h 2920866"/>
              <a:gd name="connsiteX6" fmla="*/ 2210470 w 3374366"/>
              <a:gd name="connsiteY6" fmla="*/ 88081 h 2920866"/>
              <a:gd name="connsiteX7" fmla="*/ 2246667 w 3374366"/>
              <a:gd name="connsiteY7" fmla="*/ 107386 h 2920866"/>
              <a:gd name="connsiteX8" fmla="*/ 2282864 w 3374366"/>
              <a:gd name="connsiteY8" fmla="*/ 126692 h 2920866"/>
              <a:gd name="connsiteX9" fmla="*/ 2317856 w 3374366"/>
              <a:gd name="connsiteY9" fmla="*/ 141170 h 2920866"/>
              <a:gd name="connsiteX10" fmla="*/ 2356466 w 3374366"/>
              <a:gd name="connsiteY10" fmla="*/ 150823 h 2920866"/>
              <a:gd name="connsiteX11" fmla="*/ 2393870 w 3374366"/>
              <a:gd name="connsiteY11" fmla="*/ 155650 h 2920866"/>
              <a:gd name="connsiteX12" fmla="*/ 2433687 w 3374366"/>
              <a:gd name="connsiteY12" fmla="*/ 155650 h 2920866"/>
              <a:gd name="connsiteX13" fmla="*/ 2474712 w 3374366"/>
              <a:gd name="connsiteY13" fmla="*/ 153237 h 2920866"/>
              <a:gd name="connsiteX14" fmla="*/ 2515735 w 3374366"/>
              <a:gd name="connsiteY14" fmla="*/ 148410 h 2920866"/>
              <a:gd name="connsiteX15" fmla="*/ 2556760 w 3374366"/>
              <a:gd name="connsiteY15" fmla="*/ 142378 h 2920866"/>
              <a:gd name="connsiteX16" fmla="*/ 2597783 w 3374366"/>
              <a:gd name="connsiteY16" fmla="*/ 137551 h 2920866"/>
              <a:gd name="connsiteX17" fmla="*/ 2638808 w 3374366"/>
              <a:gd name="connsiteY17" fmla="*/ 133931 h 2920866"/>
              <a:gd name="connsiteX18" fmla="*/ 2677418 w 3374366"/>
              <a:gd name="connsiteY18" fmla="*/ 135137 h 2920866"/>
              <a:gd name="connsiteX19" fmla="*/ 2714822 w 3374366"/>
              <a:gd name="connsiteY19" fmla="*/ 139964 h 2920866"/>
              <a:gd name="connsiteX20" fmla="*/ 2751021 w 3374366"/>
              <a:gd name="connsiteY20" fmla="*/ 150823 h 2920866"/>
              <a:gd name="connsiteX21" fmla="*/ 2781186 w 3374366"/>
              <a:gd name="connsiteY21" fmla="*/ 166509 h 2920866"/>
              <a:gd name="connsiteX22" fmla="*/ 2810143 w 3374366"/>
              <a:gd name="connsiteY22" fmla="*/ 187021 h 2920866"/>
              <a:gd name="connsiteX23" fmla="*/ 2835482 w 3374366"/>
              <a:gd name="connsiteY23" fmla="*/ 211152 h 2920866"/>
              <a:gd name="connsiteX24" fmla="*/ 2860820 w 3374366"/>
              <a:gd name="connsiteY24" fmla="*/ 238903 h 2920866"/>
              <a:gd name="connsiteX25" fmla="*/ 2883745 w 3374366"/>
              <a:gd name="connsiteY25" fmla="*/ 267862 h 2920866"/>
              <a:gd name="connsiteX26" fmla="*/ 2906670 w 3374366"/>
              <a:gd name="connsiteY26" fmla="*/ 298027 h 2920866"/>
              <a:gd name="connsiteX27" fmla="*/ 2929596 w 3374366"/>
              <a:gd name="connsiteY27" fmla="*/ 328191 h 2920866"/>
              <a:gd name="connsiteX28" fmla="*/ 2952520 w 3374366"/>
              <a:gd name="connsiteY28" fmla="*/ 357149 h 2920866"/>
              <a:gd name="connsiteX29" fmla="*/ 2976653 w 3374366"/>
              <a:gd name="connsiteY29" fmla="*/ 384900 h 2920866"/>
              <a:gd name="connsiteX30" fmla="*/ 3004404 w 3374366"/>
              <a:gd name="connsiteY30" fmla="*/ 409033 h 2920866"/>
              <a:gd name="connsiteX31" fmla="*/ 3030950 w 3374366"/>
              <a:gd name="connsiteY31" fmla="*/ 430752 h 2920866"/>
              <a:gd name="connsiteX32" fmla="*/ 3061114 w 3374366"/>
              <a:gd name="connsiteY32" fmla="*/ 447642 h 2920866"/>
              <a:gd name="connsiteX33" fmla="*/ 3093692 w 3374366"/>
              <a:gd name="connsiteY33" fmla="*/ 462122 h 2920866"/>
              <a:gd name="connsiteX34" fmla="*/ 3128682 w 3374366"/>
              <a:gd name="connsiteY34" fmla="*/ 474187 h 2920866"/>
              <a:gd name="connsiteX35" fmla="*/ 3164879 w 3374366"/>
              <a:gd name="connsiteY35" fmla="*/ 485046 h 2920866"/>
              <a:gd name="connsiteX36" fmla="*/ 3201078 w 3374366"/>
              <a:gd name="connsiteY36" fmla="*/ 494700 h 2920866"/>
              <a:gd name="connsiteX37" fmla="*/ 3238482 w 3374366"/>
              <a:gd name="connsiteY37" fmla="*/ 504352 h 2920866"/>
              <a:gd name="connsiteX38" fmla="*/ 3273472 w 3374366"/>
              <a:gd name="connsiteY38" fmla="*/ 515212 h 2920866"/>
              <a:gd name="connsiteX39" fmla="*/ 3308463 w 3374366"/>
              <a:gd name="connsiteY39" fmla="*/ 527277 h 2920866"/>
              <a:gd name="connsiteX40" fmla="*/ 3341042 w 3374366"/>
              <a:gd name="connsiteY40" fmla="*/ 541757 h 2920866"/>
              <a:gd name="connsiteX41" fmla="*/ 3370000 w 3374366"/>
              <a:gd name="connsiteY41" fmla="*/ 559856 h 2920866"/>
              <a:gd name="connsiteX42" fmla="*/ 3374366 w 3374366"/>
              <a:gd name="connsiteY42" fmla="*/ 563428 h 2920866"/>
              <a:gd name="connsiteX43" fmla="*/ 3374366 w 3374366"/>
              <a:gd name="connsiteY43" fmla="*/ 2920866 h 2920866"/>
              <a:gd name="connsiteX44" fmla="*/ 321479 w 3374366"/>
              <a:gd name="connsiteY44" fmla="*/ 2920866 h 2920866"/>
              <a:gd name="connsiteX45" fmla="*/ 298028 w 3374366"/>
              <a:gd name="connsiteY45" fmla="*/ 2903043 h 2920866"/>
              <a:gd name="connsiteX46" fmla="*/ 267863 w 3374366"/>
              <a:gd name="connsiteY46" fmla="*/ 2880118 h 2920866"/>
              <a:gd name="connsiteX47" fmla="*/ 238904 w 3374366"/>
              <a:gd name="connsiteY47" fmla="*/ 2857192 h 2920866"/>
              <a:gd name="connsiteX48" fmla="*/ 211153 w 3374366"/>
              <a:gd name="connsiteY48" fmla="*/ 2831854 h 2920866"/>
              <a:gd name="connsiteX49" fmla="*/ 187021 w 3374366"/>
              <a:gd name="connsiteY49" fmla="*/ 2806516 h 2920866"/>
              <a:gd name="connsiteX50" fmla="*/ 166510 w 3374366"/>
              <a:gd name="connsiteY50" fmla="*/ 2777557 h 2920866"/>
              <a:gd name="connsiteX51" fmla="*/ 150825 w 3374366"/>
              <a:gd name="connsiteY51" fmla="*/ 2747394 h 2920866"/>
              <a:gd name="connsiteX52" fmla="*/ 139965 w 3374366"/>
              <a:gd name="connsiteY52" fmla="*/ 2711197 h 2920866"/>
              <a:gd name="connsiteX53" fmla="*/ 135139 w 3374366"/>
              <a:gd name="connsiteY53" fmla="*/ 2673792 h 2920866"/>
              <a:gd name="connsiteX54" fmla="*/ 133931 w 3374366"/>
              <a:gd name="connsiteY54" fmla="*/ 2635180 h 2920866"/>
              <a:gd name="connsiteX55" fmla="*/ 137551 w 3374366"/>
              <a:gd name="connsiteY55" fmla="*/ 2594157 h 2920866"/>
              <a:gd name="connsiteX56" fmla="*/ 142378 w 3374366"/>
              <a:gd name="connsiteY56" fmla="*/ 2553133 h 2920866"/>
              <a:gd name="connsiteX57" fmla="*/ 148410 w 3374366"/>
              <a:gd name="connsiteY57" fmla="*/ 2512109 h 2920866"/>
              <a:gd name="connsiteX58" fmla="*/ 153237 w 3374366"/>
              <a:gd name="connsiteY58" fmla="*/ 2471085 h 2920866"/>
              <a:gd name="connsiteX59" fmla="*/ 155651 w 3374366"/>
              <a:gd name="connsiteY59" fmla="*/ 2430062 h 2920866"/>
              <a:gd name="connsiteX60" fmla="*/ 155651 w 3374366"/>
              <a:gd name="connsiteY60" fmla="*/ 2390243 h 2920866"/>
              <a:gd name="connsiteX61" fmla="*/ 150825 w 3374366"/>
              <a:gd name="connsiteY61" fmla="*/ 2352841 h 2920866"/>
              <a:gd name="connsiteX62" fmla="*/ 141171 w 3374366"/>
              <a:gd name="connsiteY62" fmla="*/ 2315436 h 2920866"/>
              <a:gd name="connsiteX63" fmla="*/ 126692 w 3374366"/>
              <a:gd name="connsiteY63" fmla="*/ 2280444 h 2920866"/>
              <a:gd name="connsiteX64" fmla="*/ 108594 w 3374366"/>
              <a:gd name="connsiteY64" fmla="*/ 2244247 h 2920866"/>
              <a:gd name="connsiteX65" fmla="*/ 88081 w 3374366"/>
              <a:gd name="connsiteY65" fmla="*/ 2208051 h 2920866"/>
              <a:gd name="connsiteX66" fmla="*/ 66363 w 3374366"/>
              <a:gd name="connsiteY66" fmla="*/ 2171852 h 2920866"/>
              <a:gd name="connsiteX67" fmla="*/ 45851 w 3374366"/>
              <a:gd name="connsiteY67" fmla="*/ 2136860 h 2920866"/>
              <a:gd name="connsiteX68" fmla="*/ 27751 w 3374366"/>
              <a:gd name="connsiteY68" fmla="*/ 2099458 h 2920866"/>
              <a:gd name="connsiteX69" fmla="*/ 13273 w 3374366"/>
              <a:gd name="connsiteY69" fmla="*/ 2063259 h 2920866"/>
              <a:gd name="connsiteX70" fmla="*/ 3621 w 3374366"/>
              <a:gd name="connsiteY70" fmla="*/ 2025855 h 2920866"/>
              <a:gd name="connsiteX71" fmla="*/ 0 w 3374366"/>
              <a:gd name="connsiteY71" fmla="*/ 1987244 h 2920866"/>
              <a:gd name="connsiteX72" fmla="*/ 3621 w 3374366"/>
              <a:gd name="connsiteY72" fmla="*/ 1948634 h 2920866"/>
              <a:gd name="connsiteX73" fmla="*/ 13273 w 3374366"/>
              <a:gd name="connsiteY73" fmla="*/ 1911231 h 2920866"/>
              <a:gd name="connsiteX74" fmla="*/ 27751 w 3374366"/>
              <a:gd name="connsiteY74" fmla="*/ 1875032 h 2920866"/>
              <a:gd name="connsiteX75" fmla="*/ 45851 w 3374366"/>
              <a:gd name="connsiteY75" fmla="*/ 1837629 h 2920866"/>
              <a:gd name="connsiteX76" fmla="*/ 66363 w 3374366"/>
              <a:gd name="connsiteY76" fmla="*/ 1802637 h 2920866"/>
              <a:gd name="connsiteX77" fmla="*/ 88081 w 3374366"/>
              <a:gd name="connsiteY77" fmla="*/ 1766441 h 2920866"/>
              <a:gd name="connsiteX78" fmla="*/ 108594 w 3374366"/>
              <a:gd name="connsiteY78" fmla="*/ 1730242 h 2920866"/>
              <a:gd name="connsiteX79" fmla="*/ 126692 w 3374366"/>
              <a:gd name="connsiteY79" fmla="*/ 1694045 h 2920866"/>
              <a:gd name="connsiteX80" fmla="*/ 141171 w 3374366"/>
              <a:gd name="connsiteY80" fmla="*/ 1659053 h 2920866"/>
              <a:gd name="connsiteX81" fmla="*/ 150825 w 3374366"/>
              <a:gd name="connsiteY81" fmla="*/ 1621649 h 2920866"/>
              <a:gd name="connsiteX82" fmla="*/ 155651 w 3374366"/>
              <a:gd name="connsiteY82" fmla="*/ 1584246 h 2920866"/>
              <a:gd name="connsiteX83" fmla="*/ 155651 w 3374366"/>
              <a:gd name="connsiteY83" fmla="*/ 1544429 h 2920866"/>
              <a:gd name="connsiteX84" fmla="*/ 153237 w 3374366"/>
              <a:gd name="connsiteY84" fmla="*/ 1503404 h 2920866"/>
              <a:gd name="connsiteX85" fmla="*/ 148410 w 3374366"/>
              <a:gd name="connsiteY85" fmla="*/ 1462381 h 2920866"/>
              <a:gd name="connsiteX86" fmla="*/ 142378 w 3374366"/>
              <a:gd name="connsiteY86" fmla="*/ 1421356 h 2920866"/>
              <a:gd name="connsiteX87" fmla="*/ 137551 w 3374366"/>
              <a:gd name="connsiteY87" fmla="*/ 1380333 h 2920866"/>
              <a:gd name="connsiteX88" fmla="*/ 133931 w 3374366"/>
              <a:gd name="connsiteY88" fmla="*/ 1339309 h 2920866"/>
              <a:gd name="connsiteX89" fmla="*/ 135139 w 3374366"/>
              <a:gd name="connsiteY89" fmla="*/ 1300699 h 2920866"/>
              <a:gd name="connsiteX90" fmla="*/ 139965 w 3374366"/>
              <a:gd name="connsiteY90" fmla="*/ 1263295 h 2920866"/>
              <a:gd name="connsiteX91" fmla="*/ 150825 w 3374366"/>
              <a:gd name="connsiteY91" fmla="*/ 1227096 h 2920866"/>
              <a:gd name="connsiteX92" fmla="*/ 166510 w 3374366"/>
              <a:gd name="connsiteY92" fmla="*/ 1196933 h 2920866"/>
              <a:gd name="connsiteX93" fmla="*/ 187021 w 3374366"/>
              <a:gd name="connsiteY93" fmla="*/ 1167974 h 2920866"/>
              <a:gd name="connsiteX94" fmla="*/ 211153 w 3374366"/>
              <a:gd name="connsiteY94" fmla="*/ 1142636 h 2920866"/>
              <a:gd name="connsiteX95" fmla="*/ 238904 w 3374366"/>
              <a:gd name="connsiteY95" fmla="*/ 1117298 h 2920866"/>
              <a:gd name="connsiteX96" fmla="*/ 267863 w 3374366"/>
              <a:gd name="connsiteY96" fmla="*/ 1094371 h 2920866"/>
              <a:gd name="connsiteX97" fmla="*/ 298028 w 3374366"/>
              <a:gd name="connsiteY97" fmla="*/ 1071447 h 2920866"/>
              <a:gd name="connsiteX98" fmla="*/ 328191 w 3374366"/>
              <a:gd name="connsiteY98" fmla="*/ 1048522 h 2920866"/>
              <a:gd name="connsiteX99" fmla="*/ 358357 w 3374366"/>
              <a:gd name="connsiteY99" fmla="*/ 1025597 h 2920866"/>
              <a:gd name="connsiteX100" fmla="*/ 386108 w 3374366"/>
              <a:gd name="connsiteY100" fmla="*/ 1001466 h 2920866"/>
              <a:gd name="connsiteX101" fmla="*/ 410242 w 3374366"/>
              <a:gd name="connsiteY101" fmla="*/ 973715 h 2920866"/>
              <a:gd name="connsiteX102" fmla="*/ 431958 w 3374366"/>
              <a:gd name="connsiteY102" fmla="*/ 947169 h 2920866"/>
              <a:gd name="connsiteX103" fmla="*/ 448850 w 3374366"/>
              <a:gd name="connsiteY103" fmla="*/ 917005 h 2920866"/>
              <a:gd name="connsiteX104" fmla="*/ 463330 w 3374366"/>
              <a:gd name="connsiteY104" fmla="*/ 884427 h 2920866"/>
              <a:gd name="connsiteX105" fmla="*/ 475396 w 3374366"/>
              <a:gd name="connsiteY105" fmla="*/ 849436 h 2920866"/>
              <a:gd name="connsiteX106" fmla="*/ 486255 w 3374366"/>
              <a:gd name="connsiteY106" fmla="*/ 813237 h 2920866"/>
              <a:gd name="connsiteX107" fmla="*/ 495909 w 3374366"/>
              <a:gd name="connsiteY107" fmla="*/ 777040 h 2920866"/>
              <a:gd name="connsiteX108" fmla="*/ 505561 w 3374366"/>
              <a:gd name="connsiteY108" fmla="*/ 739636 h 2920866"/>
              <a:gd name="connsiteX109" fmla="*/ 516421 w 3374366"/>
              <a:gd name="connsiteY109" fmla="*/ 704646 h 2920866"/>
              <a:gd name="connsiteX110" fmla="*/ 528486 w 3374366"/>
              <a:gd name="connsiteY110" fmla="*/ 669654 h 2920866"/>
              <a:gd name="connsiteX111" fmla="*/ 542966 w 3374366"/>
              <a:gd name="connsiteY111" fmla="*/ 637077 h 2920866"/>
              <a:gd name="connsiteX112" fmla="*/ 561064 w 3374366"/>
              <a:gd name="connsiteY112" fmla="*/ 608119 h 2920866"/>
              <a:gd name="connsiteX113" fmla="*/ 582782 w 3374366"/>
              <a:gd name="connsiteY113" fmla="*/ 581574 h 2920866"/>
              <a:gd name="connsiteX114" fmla="*/ 609327 w 3374366"/>
              <a:gd name="connsiteY114" fmla="*/ 559856 h 2920866"/>
              <a:gd name="connsiteX115" fmla="*/ 638286 w 3374366"/>
              <a:gd name="connsiteY115" fmla="*/ 541757 h 2920866"/>
              <a:gd name="connsiteX116" fmla="*/ 670863 w 3374366"/>
              <a:gd name="connsiteY116" fmla="*/ 527277 h 2920866"/>
              <a:gd name="connsiteX117" fmla="*/ 705855 w 3374366"/>
              <a:gd name="connsiteY117" fmla="*/ 515212 h 2920866"/>
              <a:gd name="connsiteX118" fmla="*/ 740846 w 3374366"/>
              <a:gd name="connsiteY118" fmla="*/ 504352 h 2920866"/>
              <a:gd name="connsiteX119" fmla="*/ 778250 w 3374366"/>
              <a:gd name="connsiteY119" fmla="*/ 494700 h 2920866"/>
              <a:gd name="connsiteX120" fmla="*/ 814447 w 3374366"/>
              <a:gd name="connsiteY120" fmla="*/ 485046 h 2920866"/>
              <a:gd name="connsiteX121" fmla="*/ 850645 w 3374366"/>
              <a:gd name="connsiteY121" fmla="*/ 474187 h 2920866"/>
              <a:gd name="connsiteX122" fmla="*/ 885636 w 3374366"/>
              <a:gd name="connsiteY122" fmla="*/ 462122 h 2920866"/>
              <a:gd name="connsiteX123" fmla="*/ 918213 w 3374366"/>
              <a:gd name="connsiteY123" fmla="*/ 447642 h 2920866"/>
              <a:gd name="connsiteX124" fmla="*/ 948378 w 3374366"/>
              <a:gd name="connsiteY124" fmla="*/ 430752 h 2920866"/>
              <a:gd name="connsiteX125" fmla="*/ 974923 w 3374366"/>
              <a:gd name="connsiteY125" fmla="*/ 409033 h 2920866"/>
              <a:gd name="connsiteX126" fmla="*/ 1002675 w 3374366"/>
              <a:gd name="connsiteY126" fmla="*/ 384900 h 2920866"/>
              <a:gd name="connsiteX127" fmla="*/ 1026807 w 3374366"/>
              <a:gd name="connsiteY127" fmla="*/ 357149 h 2920866"/>
              <a:gd name="connsiteX128" fmla="*/ 1049732 w 3374366"/>
              <a:gd name="connsiteY128" fmla="*/ 328191 h 2920866"/>
              <a:gd name="connsiteX129" fmla="*/ 1072657 w 3374366"/>
              <a:gd name="connsiteY129" fmla="*/ 298027 h 2920866"/>
              <a:gd name="connsiteX130" fmla="*/ 1095582 w 3374366"/>
              <a:gd name="connsiteY130" fmla="*/ 267862 h 2920866"/>
              <a:gd name="connsiteX131" fmla="*/ 1118507 w 3374366"/>
              <a:gd name="connsiteY131" fmla="*/ 238903 h 2920866"/>
              <a:gd name="connsiteX132" fmla="*/ 1143846 w 3374366"/>
              <a:gd name="connsiteY132" fmla="*/ 211152 h 2920866"/>
              <a:gd name="connsiteX133" fmla="*/ 1169184 w 3374366"/>
              <a:gd name="connsiteY133" fmla="*/ 187021 h 2920866"/>
              <a:gd name="connsiteX134" fmla="*/ 1198142 w 3374366"/>
              <a:gd name="connsiteY134" fmla="*/ 166509 h 2920866"/>
              <a:gd name="connsiteX135" fmla="*/ 1228307 w 3374366"/>
              <a:gd name="connsiteY135" fmla="*/ 150823 h 2920866"/>
              <a:gd name="connsiteX136" fmla="*/ 1264505 w 3374366"/>
              <a:gd name="connsiteY136" fmla="*/ 139964 h 2920866"/>
              <a:gd name="connsiteX137" fmla="*/ 1301909 w 3374366"/>
              <a:gd name="connsiteY137" fmla="*/ 135137 h 2920866"/>
              <a:gd name="connsiteX138" fmla="*/ 1340519 w 3374366"/>
              <a:gd name="connsiteY138" fmla="*/ 133931 h 2920866"/>
              <a:gd name="connsiteX139" fmla="*/ 1381542 w 3374366"/>
              <a:gd name="connsiteY139" fmla="*/ 137551 h 2920866"/>
              <a:gd name="connsiteX140" fmla="*/ 1422567 w 3374366"/>
              <a:gd name="connsiteY140" fmla="*/ 142378 h 2920866"/>
              <a:gd name="connsiteX141" fmla="*/ 1463592 w 3374366"/>
              <a:gd name="connsiteY141" fmla="*/ 148410 h 2920866"/>
              <a:gd name="connsiteX142" fmla="*/ 1504615 w 3374366"/>
              <a:gd name="connsiteY142" fmla="*/ 153237 h 2920866"/>
              <a:gd name="connsiteX143" fmla="*/ 1545639 w 3374366"/>
              <a:gd name="connsiteY143" fmla="*/ 155650 h 2920866"/>
              <a:gd name="connsiteX144" fmla="*/ 1585457 w 3374366"/>
              <a:gd name="connsiteY144" fmla="*/ 155650 h 2920866"/>
              <a:gd name="connsiteX145" fmla="*/ 1622862 w 3374366"/>
              <a:gd name="connsiteY145" fmla="*/ 150823 h 2920866"/>
              <a:gd name="connsiteX146" fmla="*/ 1660266 w 3374366"/>
              <a:gd name="connsiteY146" fmla="*/ 141170 h 2920866"/>
              <a:gd name="connsiteX147" fmla="*/ 1696464 w 3374366"/>
              <a:gd name="connsiteY147" fmla="*/ 126692 h 2920866"/>
              <a:gd name="connsiteX148" fmla="*/ 1732660 w 3374366"/>
              <a:gd name="connsiteY148" fmla="*/ 107386 h 2920866"/>
              <a:gd name="connsiteX149" fmla="*/ 1768858 w 3374366"/>
              <a:gd name="connsiteY149" fmla="*/ 88081 h 2920866"/>
              <a:gd name="connsiteX150" fmla="*/ 1805055 w 3374366"/>
              <a:gd name="connsiteY150" fmla="*/ 66362 h 2920866"/>
              <a:gd name="connsiteX151" fmla="*/ 1840048 w 3374366"/>
              <a:gd name="connsiteY151" fmla="*/ 45850 h 2920866"/>
              <a:gd name="connsiteX152" fmla="*/ 1877452 w 3374366"/>
              <a:gd name="connsiteY152" fmla="*/ 27751 h 2920866"/>
              <a:gd name="connsiteX153" fmla="*/ 1913649 w 3374366"/>
              <a:gd name="connsiteY153" fmla="*/ 13272 h 2920866"/>
              <a:gd name="connsiteX154" fmla="*/ 1951053 w 3374366"/>
              <a:gd name="connsiteY154" fmla="*/ 3619 h 292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374366" h="2920866">
                <a:moveTo>
                  <a:pt x="1989664" y="0"/>
                </a:moveTo>
                <a:lnTo>
                  <a:pt x="2028274" y="3619"/>
                </a:lnTo>
                <a:lnTo>
                  <a:pt x="2065678" y="13272"/>
                </a:lnTo>
                <a:lnTo>
                  <a:pt x="2101877" y="27751"/>
                </a:lnTo>
                <a:lnTo>
                  <a:pt x="2139280" y="45850"/>
                </a:lnTo>
                <a:lnTo>
                  <a:pt x="2174272" y="66362"/>
                </a:lnTo>
                <a:lnTo>
                  <a:pt x="2210470" y="88081"/>
                </a:lnTo>
                <a:lnTo>
                  <a:pt x="2246667" y="107386"/>
                </a:lnTo>
                <a:lnTo>
                  <a:pt x="2282864" y="126692"/>
                </a:lnTo>
                <a:lnTo>
                  <a:pt x="2317856" y="141170"/>
                </a:lnTo>
                <a:lnTo>
                  <a:pt x="2356466" y="150823"/>
                </a:lnTo>
                <a:lnTo>
                  <a:pt x="2393870" y="155650"/>
                </a:lnTo>
                <a:lnTo>
                  <a:pt x="2433687" y="155650"/>
                </a:lnTo>
                <a:lnTo>
                  <a:pt x="2474712" y="153237"/>
                </a:lnTo>
                <a:lnTo>
                  <a:pt x="2515735" y="148410"/>
                </a:lnTo>
                <a:lnTo>
                  <a:pt x="2556760" y="142378"/>
                </a:lnTo>
                <a:lnTo>
                  <a:pt x="2597783" y="137551"/>
                </a:lnTo>
                <a:lnTo>
                  <a:pt x="2638808" y="133931"/>
                </a:lnTo>
                <a:lnTo>
                  <a:pt x="2677418" y="135137"/>
                </a:lnTo>
                <a:lnTo>
                  <a:pt x="2714822" y="139964"/>
                </a:lnTo>
                <a:lnTo>
                  <a:pt x="2751021" y="150823"/>
                </a:lnTo>
                <a:lnTo>
                  <a:pt x="2781186" y="166509"/>
                </a:lnTo>
                <a:lnTo>
                  <a:pt x="2810143" y="187021"/>
                </a:lnTo>
                <a:lnTo>
                  <a:pt x="2835482" y="211152"/>
                </a:lnTo>
                <a:lnTo>
                  <a:pt x="2860820" y="238903"/>
                </a:lnTo>
                <a:lnTo>
                  <a:pt x="2883745" y="267862"/>
                </a:lnTo>
                <a:lnTo>
                  <a:pt x="2906670" y="298027"/>
                </a:lnTo>
                <a:lnTo>
                  <a:pt x="2929596" y="328191"/>
                </a:lnTo>
                <a:lnTo>
                  <a:pt x="2952520" y="357149"/>
                </a:lnTo>
                <a:lnTo>
                  <a:pt x="2976653" y="384900"/>
                </a:lnTo>
                <a:lnTo>
                  <a:pt x="3004404" y="409033"/>
                </a:lnTo>
                <a:lnTo>
                  <a:pt x="3030950" y="430752"/>
                </a:lnTo>
                <a:lnTo>
                  <a:pt x="3061114" y="447642"/>
                </a:lnTo>
                <a:lnTo>
                  <a:pt x="3093692" y="462122"/>
                </a:lnTo>
                <a:lnTo>
                  <a:pt x="3128682" y="474187"/>
                </a:lnTo>
                <a:lnTo>
                  <a:pt x="3164879" y="485046"/>
                </a:lnTo>
                <a:lnTo>
                  <a:pt x="3201078" y="494700"/>
                </a:lnTo>
                <a:lnTo>
                  <a:pt x="3238482" y="504352"/>
                </a:lnTo>
                <a:lnTo>
                  <a:pt x="3273472" y="515212"/>
                </a:lnTo>
                <a:lnTo>
                  <a:pt x="3308463" y="527277"/>
                </a:lnTo>
                <a:lnTo>
                  <a:pt x="3341042" y="541757"/>
                </a:lnTo>
                <a:lnTo>
                  <a:pt x="3370000" y="559856"/>
                </a:lnTo>
                <a:lnTo>
                  <a:pt x="3374366" y="563428"/>
                </a:lnTo>
                <a:lnTo>
                  <a:pt x="3374366" y="2920866"/>
                </a:lnTo>
                <a:lnTo>
                  <a:pt x="321479" y="2920866"/>
                </a:lnTo>
                <a:lnTo>
                  <a:pt x="298028" y="2903043"/>
                </a:lnTo>
                <a:lnTo>
                  <a:pt x="267863" y="2880118"/>
                </a:lnTo>
                <a:lnTo>
                  <a:pt x="238904" y="2857192"/>
                </a:lnTo>
                <a:lnTo>
                  <a:pt x="211153" y="2831854"/>
                </a:lnTo>
                <a:lnTo>
                  <a:pt x="187021" y="2806516"/>
                </a:lnTo>
                <a:lnTo>
                  <a:pt x="166510" y="2777557"/>
                </a:lnTo>
                <a:lnTo>
                  <a:pt x="150825" y="2747394"/>
                </a:lnTo>
                <a:lnTo>
                  <a:pt x="139965" y="2711197"/>
                </a:lnTo>
                <a:lnTo>
                  <a:pt x="135139" y="2673792"/>
                </a:lnTo>
                <a:lnTo>
                  <a:pt x="133931" y="2635180"/>
                </a:lnTo>
                <a:lnTo>
                  <a:pt x="137551" y="2594157"/>
                </a:lnTo>
                <a:lnTo>
                  <a:pt x="142378" y="2553133"/>
                </a:lnTo>
                <a:lnTo>
                  <a:pt x="148410" y="2512109"/>
                </a:lnTo>
                <a:lnTo>
                  <a:pt x="153237" y="2471085"/>
                </a:lnTo>
                <a:lnTo>
                  <a:pt x="155651" y="2430062"/>
                </a:lnTo>
                <a:lnTo>
                  <a:pt x="155651" y="2390243"/>
                </a:lnTo>
                <a:lnTo>
                  <a:pt x="150825" y="2352841"/>
                </a:lnTo>
                <a:lnTo>
                  <a:pt x="141171" y="2315436"/>
                </a:lnTo>
                <a:lnTo>
                  <a:pt x="126692" y="2280444"/>
                </a:lnTo>
                <a:lnTo>
                  <a:pt x="108594" y="2244247"/>
                </a:lnTo>
                <a:lnTo>
                  <a:pt x="88081" y="2208051"/>
                </a:lnTo>
                <a:lnTo>
                  <a:pt x="66363" y="2171852"/>
                </a:lnTo>
                <a:lnTo>
                  <a:pt x="45851" y="2136860"/>
                </a:lnTo>
                <a:lnTo>
                  <a:pt x="27751" y="2099458"/>
                </a:lnTo>
                <a:lnTo>
                  <a:pt x="13273" y="2063259"/>
                </a:lnTo>
                <a:lnTo>
                  <a:pt x="3621" y="2025855"/>
                </a:lnTo>
                <a:lnTo>
                  <a:pt x="0" y="1987244"/>
                </a:lnTo>
                <a:lnTo>
                  <a:pt x="3621" y="1948634"/>
                </a:lnTo>
                <a:lnTo>
                  <a:pt x="13273" y="1911231"/>
                </a:lnTo>
                <a:lnTo>
                  <a:pt x="27751" y="1875032"/>
                </a:lnTo>
                <a:lnTo>
                  <a:pt x="45851" y="1837629"/>
                </a:lnTo>
                <a:lnTo>
                  <a:pt x="66363" y="1802637"/>
                </a:lnTo>
                <a:lnTo>
                  <a:pt x="88081" y="1766441"/>
                </a:lnTo>
                <a:lnTo>
                  <a:pt x="108594" y="1730242"/>
                </a:lnTo>
                <a:lnTo>
                  <a:pt x="126692" y="1694045"/>
                </a:lnTo>
                <a:lnTo>
                  <a:pt x="141171" y="1659053"/>
                </a:lnTo>
                <a:lnTo>
                  <a:pt x="150825" y="1621649"/>
                </a:lnTo>
                <a:lnTo>
                  <a:pt x="155651" y="1584246"/>
                </a:lnTo>
                <a:lnTo>
                  <a:pt x="155651" y="1544429"/>
                </a:lnTo>
                <a:lnTo>
                  <a:pt x="153237" y="1503404"/>
                </a:lnTo>
                <a:lnTo>
                  <a:pt x="148410" y="1462381"/>
                </a:lnTo>
                <a:lnTo>
                  <a:pt x="142378" y="1421356"/>
                </a:lnTo>
                <a:lnTo>
                  <a:pt x="137551" y="1380333"/>
                </a:lnTo>
                <a:lnTo>
                  <a:pt x="133931" y="1339309"/>
                </a:lnTo>
                <a:lnTo>
                  <a:pt x="135139" y="1300699"/>
                </a:lnTo>
                <a:lnTo>
                  <a:pt x="139965" y="1263295"/>
                </a:lnTo>
                <a:lnTo>
                  <a:pt x="150825" y="1227096"/>
                </a:lnTo>
                <a:lnTo>
                  <a:pt x="166510" y="1196933"/>
                </a:lnTo>
                <a:lnTo>
                  <a:pt x="187021" y="1167974"/>
                </a:lnTo>
                <a:lnTo>
                  <a:pt x="211153" y="1142636"/>
                </a:lnTo>
                <a:lnTo>
                  <a:pt x="238904" y="1117298"/>
                </a:lnTo>
                <a:lnTo>
                  <a:pt x="267863" y="1094371"/>
                </a:lnTo>
                <a:lnTo>
                  <a:pt x="298028" y="1071447"/>
                </a:lnTo>
                <a:lnTo>
                  <a:pt x="328191" y="1048522"/>
                </a:lnTo>
                <a:lnTo>
                  <a:pt x="358357" y="1025597"/>
                </a:lnTo>
                <a:lnTo>
                  <a:pt x="386108" y="1001466"/>
                </a:lnTo>
                <a:lnTo>
                  <a:pt x="410242" y="973715"/>
                </a:lnTo>
                <a:lnTo>
                  <a:pt x="431958" y="947169"/>
                </a:lnTo>
                <a:lnTo>
                  <a:pt x="448850" y="917005"/>
                </a:lnTo>
                <a:lnTo>
                  <a:pt x="463330" y="884427"/>
                </a:lnTo>
                <a:lnTo>
                  <a:pt x="475396" y="849436"/>
                </a:lnTo>
                <a:lnTo>
                  <a:pt x="486255" y="813237"/>
                </a:lnTo>
                <a:lnTo>
                  <a:pt x="495909" y="777040"/>
                </a:lnTo>
                <a:lnTo>
                  <a:pt x="505561" y="739636"/>
                </a:lnTo>
                <a:lnTo>
                  <a:pt x="516421" y="704646"/>
                </a:lnTo>
                <a:lnTo>
                  <a:pt x="528486" y="669654"/>
                </a:lnTo>
                <a:lnTo>
                  <a:pt x="542966" y="637077"/>
                </a:lnTo>
                <a:lnTo>
                  <a:pt x="561064" y="608119"/>
                </a:lnTo>
                <a:lnTo>
                  <a:pt x="582782" y="581574"/>
                </a:lnTo>
                <a:lnTo>
                  <a:pt x="609327" y="559856"/>
                </a:lnTo>
                <a:lnTo>
                  <a:pt x="638286" y="541757"/>
                </a:lnTo>
                <a:lnTo>
                  <a:pt x="670863" y="527277"/>
                </a:lnTo>
                <a:lnTo>
                  <a:pt x="705855" y="515212"/>
                </a:lnTo>
                <a:lnTo>
                  <a:pt x="740846" y="504352"/>
                </a:lnTo>
                <a:lnTo>
                  <a:pt x="778250" y="494700"/>
                </a:lnTo>
                <a:lnTo>
                  <a:pt x="814447" y="485046"/>
                </a:lnTo>
                <a:lnTo>
                  <a:pt x="850645" y="474187"/>
                </a:lnTo>
                <a:lnTo>
                  <a:pt x="885636" y="462122"/>
                </a:lnTo>
                <a:lnTo>
                  <a:pt x="918213" y="447642"/>
                </a:lnTo>
                <a:lnTo>
                  <a:pt x="948378" y="430752"/>
                </a:lnTo>
                <a:lnTo>
                  <a:pt x="974923" y="409033"/>
                </a:lnTo>
                <a:lnTo>
                  <a:pt x="1002675" y="384900"/>
                </a:lnTo>
                <a:lnTo>
                  <a:pt x="1026807" y="357149"/>
                </a:lnTo>
                <a:lnTo>
                  <a:pt x="1049732" y="328191"/>
                </a:lnTo>
                <a:lnTo>
                  <a:pt x="1072657" y="298027"/>
                </a:lnTo>
                <a:lnTo>
                  <a:pt x="1095582" y="267862"/>
                </a:lnTo>
                <a:lnTo>
                  <a:pt x="1118507" y="238903"/>
                </a:lnTo>
                <a:lnTo>
                  <a:pt x="1143846" y="211152"/>
                </a:lnTo>
                <a:lnTo>
                  <a:pt x="1169184" y="187021"/>
                </a:lnTo>
                <a:lnTo>
                  <a:pt x="1198142" y="166509"/>
                </a:lnTo>
                <a:lnTo>
                  <a:pt x="1228307" y="150823"/>
                </a:lnTo>
                <a:lnTo>
                  <a:pt x="1264505" y="139964"/>
                </a:lnTo>
                <a:lnTo>
                  <a:pt x="1301909" y="135137"/>
                </a:lnTo>
                <a:lnTo>
                  <a:pt x="1340519" y="133931"/>
                </a:lnTo>
                <a:lnTo>
                  <a:pt x="1381542" y="137551"/>
                </a:lnTo>
                <a:lnTo>
                  <a:pt x="1422567" y="142378"/>
                </a:lnTo>
                <a:lnTo>
                  <a:pt x="1463592" y="148410"/>
                </a:lnTo>
                <a:lnTo>
                  <a:pt x="1504615" y="153237"/>
                </a:lnTo>
                <a:lnTo>
                  <a:pt x="1545639" y="155650"/>
                </a:lnTo>
                <a:lnTo>
                  <a:pt x="1585457" y="155650"/>
                </a:lnTo>
                <a:lnTo>
                  <a:pt x="1622862" y="150823"/>
                </a:lnTo>
                <a:lnTo>
                  <a:pt x="1660266" y="141170"/>
                </a:lnTo>
                <a:lnTo>
                  <a:pt x="1696464" y="126692"/>
                </a:lnTo>
                <a:lnTo>
                  <a:pt x="1732660" y="107386"/>
                </a:lnTo>
                <a:lnTo>
                  <a:pt x="1768858" y="88081"/>
                </a:lnTo>
                <a:lnTo>
                  <a:pt x="1805055" y="66362"/>
                </a:lnTo>
                <a:lnTo>
                  <a:pt x="1840048" y="45850"/>
                </a:lnTo>
                <a:lnTo>
                  <a:pt x="1877452" y="27751"/>
                </a:lnTo>
                <a:lnTo>
                  <a:pt x="1913649" y="13272"/>
                </a:lnTo>
                <a:lnTo>
                  <a:pt x="1951053" y="361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1316" name="Freeform: Shape 158">
            <a:extLst>
              <a:ext uri="{FF2B5EF4-FFF2-40B4-BE49-F238E27FC236}">
                <a16:creationId xmlns:a16="http://schemas.microsoft.com/office/drawing/2014/main" id="{B36146CD-7044-4FDA-9DEE-81D4301C8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4596" y="4033978"/>
            <a:ext cx="3277404" cy="2824020"/>
          </a:xfrm>
          <a:custGeom>
            <a:avLst/>
            <a:gdLst>
              <a:gd name="connsiteX0" fmla="*/ 1892703 w 3277404"/>
              <a:gd name="connsiteY0" fmla="*/ 0 h 2824020"/>
              <a:gd name="connsiteX1" fmla="*/ 1929431 w 3277404"/>
              <a:gd name="connsiteY1" fmla="*/ 3443 h 2824020"/>
              <a:gd name="connsiteX2" fmla="*/ 1965012 w 3277404"/>
              <a:gd name="connsiteY2" fmla="*/ 12625 h 2824020"/>
              <a:gd name="connsiteX3" fmla="*/ 1999447 w 3277404"/>
              <a:gd name="connsiteY3" fmla="*/ 26399 h 2824020"/>
              <a:gd name="connsiteX4" fmla="*/ 2035027 w 3277404"/>
              <a:gd name="connsiteY4" fmla="*/ 43615 h 2824020"/>
              <a:gd name="connsiteX5" fmla="*/ 2068314 w 3277404"/>
              <a:gd name="connsiteY5" fmla="*/ 63128 h 2824020"/>
              <a:gd name="connsiteX6" fmla="*/ 2102748 w 3277404"/>
              <a:gd name="connsiteY6" fmla="*/ 83788 h 2824020"/>
              <a:gd name="connsiteX7" fmla="*/ 2137181 w 3277404"/>
              <a:gd name="connsiteY7" fmla="*/ 102152 h 2824020"/>
              <a:gd name="connsiteX8" fmla="*/ 2171614 w 3277404"/>
              <a:gd name="connsiteY8" fmla="*/ 120518 h 2824020"/>
              <a:gd name="connsiteX9" fmla="*/ 2204900 w 3277404"/>
              <a:gd name="connsiteY9" fmla="*/ 134290 h 2824020"/>
              <a:gd name="connsiteX10" fmla="*/ 2241630 w 3277404"/>
              <a:gd name="connsiteY10" fmla="*/ 143473 h 2824020"/>
              <a:gd name="connsiteX11" fmla="*/ 2277210 w 3277404"/>
              <a:gd name="connsiteY11" fmla="*/ 148064 h 2824020"/>
              <a:gd name="connsiteX12" fmla="*/ 2315087 w 3277404"/>
              <a:gd name="connsiteY12" fmla="*/ 148064 h 2824020"/>
              <a:gd name="connsiteX13" fmla="*/ 2354112 w 3277404"/>
              <a:gd name="connsiteY13" fmla="*/ 145769 h 2824020"/>
              <a:gd name="connsiteX14" fmla="*/ 2393137 w 3277404"/>
              <a:gd name="connsiteY14" fmla="*/ 141178 h 2824020"/>
              <a:gd name="connsiteX15" fmla="*/ 2432162 w 3277404"/>
              <a:gd name="connsiteY15" fmla="*/ 135439 h 2824020"/>
              <a:gd name="connsiteX16" fmla="*/ 2471186 w 3277404"/>
              <a:gd name="connsiteY16" fmla="*/ 130848 h 2824020"/>
              <a:gd name="connsiteX17" fmla="*/ 2510212 w 3277404"/>
              <a:gd name="connsiteY17" fmla="*/ 127404 h 2824020"/>
              <a:gd name="connsiteX18" fmla="*/ 2546940 w 3277404"/>
              <a:gd name="connsiteY18" fmla="*/ 128552 h 2824020"/>
              <a:gd name="connsiteX19" fmla="*/ 2582522 w 3277404"/>
              <a:gd name="connsiteY19" fmla="*/ 133143 h 2824020"/>
              <a:gd name="connsiteX20" fmla="*/ 2616956 w 3277404"/>
              <a:gd name="connsiteY20" fmla="*/ 143473 h 2824020"/>
              <a:gd name="connsiteX21" fmla="*/ 2645651 w 3277404"/>
              <a:gd name="connsiteY21" fmla="*/ 158394 h 2824020"/>
              <a:gd name="connsiteX22" fmla="*/ 2673197 w 3277404"/>
              <a:gd name="connsiteY22" fmla="*/ 177907 h 2824020"/>
              <a:gd name="connsiteX23" fmla="*/ 2697301 w 3277404"/>
              <a:gd name="connsiteY23" fmla="*/ 200862 h 2824020"/>
              <a:gd name="connsiteX24" fmla="*/ 2721405 w 3277404"/>
              <a:gd name="connsiteY24" fmla="*/ 227261 h 2824020"/>
              <a:gd name="connsiteX25" fmla="*/ 2743213 w 3277404"/>
              <a:gd name="connsiteY25" fmla="*/ 254808 h 2824020"/>
              <a:gd name="connsiteX26" fmla="*/ 2765020 w 3277404"/>
              <a:gd name="connsiteY26" fmla="*/ 283503 h 2824020"/>
              <a:gd name="connsiteX27" fmla="*/ 2786829 w 3277404"/>
              <a:gd name="connsiteY27" fmla="*/ 312197 h 2824020"/>
              <a:gd name="connsiteX28" fmla="*/ 2808636 w 3277404"/>
              <a:gd name="connsiteY28" fmla="*/ 339744 h 2824020"/>
              <a:gd name="connsiteX29" fmla="*/ 2831593 w 3277404"/>
              <a:gd name="connsiteY29" fmla="*/ 366142 h 2824020"/>
              <a:gd name="connsiteX30" fmla="*/ 2857992 w 3277404"/>
              <a:gd name="connsiteY30" fmla="*/ 389099 h 2824020"/>
              <a:gd name="connsiteX31" fmla="*/ 2883244 w 3277404"/>
              <a:gd name="connsiteY31" fmla="*/ 409759 h 2824020"/>
              <a:gd name="connsiteX32" fmla="*/ 2911938 w 3277404"/>
              <a:gd name="connsiteY32" fmla="*/ 425827 h 2824020"/>
              <a:gd name="connsiteX33" fmla="*/ 2942928 w 3277404"/>
              <a:gd name="connsiteY33" fmla="*/ 439601 h 2824020"/>
              <a:gd name="connsiteX34" fmla="*/ 2976213 w 3277404"/>
              <a:gd name="connsiteY34" fmla="*/ 451079 h 2824020"/>
              <a:gd name="connsiteX35" fmla="*/ 3010646 w 3277404"/>
              <a:gd name="connsiteY35" fmla="*/ 461408 h 2824020"/>
              <a:gd name="connsiteX36" fmla="*/ 3045081 w 3277404"/>
              <a:gd name="connsiteY36" fmla="*/ 470591 h 2824020"/>
              <a:gd name="connsiteX37" fmla="*/ 3080662 w 3277404"/>
              <a:gd name="connsiteY37" fmla="*/ 479774 h 2824020"/>
              <a:gd name="connsiteX38" fmla="*/ 3113948 w 3277404"/>
              <a:gd name="connsiteY38" fmla="*/ 490104 h 2824020"/>
              <a:gd name="connsiteX39" fmla="*/ 3147233 w 3277404"/>
              <a:gd name="connsiteY39" fmla="*/ 501581 h 2824020"/>
              <a:gd name="connsiteX40" fmla="*/ 3178224 w 3277404"/>
              <a:gd name="connsiteY40" fmla="*/ 515355 h 2824020"/>
              <a:gd name="connsiteX41" fmla="*/ 3205771 w 3277404"/>
              <a:gd name="connsiteY41" fmla="*/ 532572 h 2824020"/>
              <a:gd name="connsiteX42" fmla="*/ 3231023 w 3277404"/>
              <a:gd name="connsiteY42" fmla="*/ 553232 h 2824020"/>
              <a:gd name="connsiteX43" fmla="*/ 3251682 w 3277404"/>
              <a:gd name="connsiteY43" fmla="*/ 578483 h 2824020"/>
              <a:gd name="connsiteX44" fmla="*/ 3268900 w 3277404"/>
              <a:gd name="connsiteY44" fmla="*/ 606030 h 2824020"/>
              <a:gd name="connsiteX45" fmla="*/ 3277404 w 3277404"/>
              <a:gd name="connsiteY45" fmla="*/ 625165 h 2824020"/>
              <a:gd name="connsiteX46" fmla="*/ 3277404 w 3277404"/>
              <a:gd name="connsiteY46" fmla="*/ 2824020 h 2824020"/>
              <a:gd name="connsiteX47" fmla="*/ 362557 w 3277404"/>
              <a:gd name="connsiteY47" fmla="*/ 2824020 h 2824020"/>
              <a:gd name="connsiteX48" fmla="*/ 340893 w 3277404"/>
              <a:gd name="connsiteY48" fmla="*/ 2805182 h 2824020"/>
              <a:gd name="connsiteX49" fmla="*/ 312198 w 3277404"/>
              <a:gd name="connsiteY49" fmla="*/ 2783375 h 2824020"/>
              <a:gd name="connsiteX50" fmla="*/ 283504 w 3277404"/>
              <a:gd name="connsiteY50" fmla="*/ 2761567 h 2824020"/>
              <a:gd name="connsiteX51" fmla="*/ 254810 w 3277404"/>
              <a:gd name="connsiteY51" fmla="*/ 2739759 h 2824020"/>
              <a:gd name="connsiteX52" fmla="*/ 227262 w 3277404"/>
              <a:gd name="connsiteY52" fmla="*/ 2717951 h 2824020"/>
              <a:gd name="connsiteX53" fmla="*/ 200863 w 3277404"/>
              <a:gd name="connsiteY53" fmla="*/ 2693848 h 2824020"/>
              <a:gd name="connsiteX54" fmla="*/ 177907 w 3277404"/>
              <a:gd name="connsiteY54" fmla="*/ 2669745 h 2824020"/>
              <a:gd name="connsiteX55" fmla="*/ 158396 w 3277404"/>
              <a:gd name="connsiteY55" fmla="*/ 2642197 h 2824020"/>
              <a:gd name="connsiteX56" fmla="*/ 143475 w 3277404"/>
              <a:gd name="connsiteY56" fmla="*/ 2613503 h 2824020"/>
              <a:gd name="connsiteX57" fmla="*/ 133144 w 3277404"/>
              <a:gd name="connsiteY57" fmla="*/ 2579070 h 2824020"/>
              <a:gd name="connsiteX58" fmla="*/ 128553 w 3277404"/>
              <a:gd name="connsiteY58" fmla="*/ 2543489 h 2824020"/>
              <a:gd name="connsiteX59" fmla="*/ 127404 w 3277404"/>
              <a:gd name="connsiteY59" fmla="*/ 2506758 h 2824020"/>
              <a:gd name="connsiteX60" fmla="*/ 130848 w 3277404"/>
              <a:gd name="connsiteY60" fmla="*/ 2467734 h 2824020"/>
              <a:gd name="connsiteX61" fmla="*/ 135439 w 3277404"/>
              <a:gd name="connsiteY61" fmla="*/ 2428710 h 2824020"/>
              <a:gd name="connsiteX62" fmla="*/ 141178 w 3277404"/>
              <a:gd name="connsiteY62" fmla="*/ 2389685 h 2824020"/>
              <a:gd name="connsiteX63" fmla="*/ 145770 w 3277404"/>
              <a:gd name="connsiteY63" fmla="*/ 2350660 h 2824020"/>
              <a:gd name="connsiteX64" fmla="*/ 148066 w 3277404"/>
              <a:gd name="connsiteY64" fmla="*/ 2311636 h 2824020"/>
              <a:gd name="connsiteX65" fmla="*/ 148066 w 3277404"/>
              <a:gd name="connsiteY65" fmla="*/ 2273758 h 2824020"/>
              <a:gd name="connsiteX66" fmla="*/ 143475 w 3277404"/>
              <a:gd name="connsiteY66" fmla="*/ 2238178 h 2824020"/>
              <a:gd name="connsiteX67" fmla="*/ 134292 w 3277404"/>
              <a:gd name="connsiteY67" fmla="*/ 2202597 h 2824020"/>
              <a:gd name="connsiteX68" fmla="*/ 120518 w 3277404"/>
              <a:gd name="connsiteY68" fmla="*/ 2169310 h 2824020"/>
              <a:gd name="connsiteX69" fmla="*/ 103302 w 3277404"/>
              <a:gd name="connsiteY69" fmla="*/ 2134877 h 2824020"/>
              <a:gd name="connsiteX70" fmla="*/ 83788 w 3277404"/>
              <a:gd name="connsiteY70" fmla="*/ 2100445 h 2824020"/>
              <a:gd name="connsiteX71" fmla="*/ 63129 w 3277404"/>
              <a:gd name="connsiteY71" fmla="*/ 2066010 h 2824020"/>
              <a:gd name="connsiteX72" fmla="*/ 43617 w 3277404"/>
              <a:gd name="connsiteY72" fmla="*/ 2032724 h 2824020"/>
              <a:gd name="connsiteX73" fmla="*/ 26399 w 3277404"/>
              <a:gd name="connsiteY73" fmla="*/ 1997144 h 2824020"/>
              <a:gd name="connsiteX74" fmla="*/ 12627 w 3277404"/>
              <a:gd name="connsiteY74" fmla="*/ 1962709 h 2824020"/>
              <a:gd name="connsiteX75" fmla="*/ 3444 w 3277404"/>
              <a:gd name="connsiteY75" fmla="*/ 1927128 h 2824020"/>
              <a:gd name="connsiteX76" fmla="*/ 0 w 3277404"/>
              <a:gd name="connsiteY76" fmla="*/ 1890399 h 2824020"/>
              <a:gd name="connsiteX77" fmla="*/ 3444 w 3277404"/>
              <a:gd name="connsiteY77" fmla="*/ 1853671 h 2824020"/>
              <a:gd name="connsiteX78" fmla="*/ 12627 w 3277404"/>
              <a:gd name="connsiteY78" fmla="*/ 1818089 h 2824020"/>
              <a:gd name="connsiteX79" fmla="*/ 26399 w 3277404"/>
              <a:gd name="connsiteY79" fmla="*/ 1783655 h 2824020"/>
              <a:gd name="connsiteX80" fmla="*/ 43617 w 3277404"/>
              <a:gd name="connsiteY80" fmla="*/ 1748075 h 2824020"/>
              <a:gd name="connsiteX81" fmla="*/ 63129 w 3277404"/>
              <a:gd name="connsiteY81" fmla="*/ 1714788 h 2824020"/>
              <a:gd name="connsiteX82" fmla="*/ 83788 w 3277404"/>
              <a:gd name="connsiteY82" fmla="*/ 1680356 h 2824020"/>
              <a:gd name="connsiteX83" fmla="*/ 103302 w 3277404"/>
              <a:gd name="connsiteY83" fmla="*/ 1645921 h 2824020"/>
              <a:gd name="connsiteX84" fmla="*/ 120518 w 3277404"/>
              <a:gd name="connsiteY84" fmla="*/ 1611488 h 2824020"/>
              <a:gd name="connsiteX85" fmla="*/ 134292 w 3277404"/>
              <a:gd name="connsiteY85" fmla="*/ 1578202 h 2824020"/>
              <a:gd name="connsiteX86" fmla="*/ 143475 w 3277404"/>
              <a:gd name="connsiteY86" fmla="*/ 1542620 h 2824020"/>
              <a:gd name="connsiteX87" fmla="*/ 148066 w 3277404"/>
              <a:gd name="connsiteY87" fmla="*/ 1507040 h 2824020"/>
              <a:gd name="connsiteX88" fmla="*/ 148066 w 3277404"/>
              <a:gd name="connsiteY88" fmla="*/ 1469163 h 2824020"/>
              <a:gd name="connsiteX89" fmla="*/ 145770 w 3277404"/>
              <a:gd name="connsiteY89" fmla="*/ 1430138 h 2824020"/>
              <a:gd name="connsiteX90" fmla="*/ 141178 w 3277404"/>
              <a:gd name="connsiteY90" fmla="*/ 1391114 h 2824020"/>
              <a:gd name="connsiteX91" fmla="*/ 135439 w 3277404"/>
              <a:gd name="connsiteY91" fmla="*/ 1352088 h 2824020"/>
              <a:gd name="connsiteX92" fmla="*/ 130848 w 3277404"/>
              <a:gd name="connsiteY92" fmla="*/ 1313064 h 2824020"/>
              <a:gd name="connsiteX93" fmla="*/ 127404 w 3277404"/>
              <a:gd name="connsiteY93" fmla="*/ 1274040 h 2824020"/>
              <a:gd name="connsiteX94" fmla="*/ 128553 w 3277404"/>
              <a:gd name="connsiteY94" fmla="*/ 1237311 h 2824020"/>
              <a:gd name="connsiteX95" fmla="*/ 133144 w 3277404"/>
              <a:gd name="connsiteY95" fmla="*/ 1201730 h 2824020"/>
              <a:gd name="connsiteX96" fmla="*/ 143475 w 3277404"/>
              <a:gd name="connsiteY96" fmla="*/ 1167296 h 2824020"/>
              <a:gd name="connsiteX97" fmla="*/ 158396 w 3277404"/>
              <a:gd name="connsiteY97" fmla="*/ 1138602 h 2824020"/>
              <a:gd name="connsiteX98" fmla="*/ 177907 w 3277404"/>
              <a:gd name="connsiteY98" fmla="*/ 1111055 h 2824020"/>
              <a:gd name="connsiteX99" fmla="*/ 200863 w 3277404"/>
              <a:gd name="connsiteY99" fmla="*/ 1086951 h 2824020"/>
              <a:gd name="connsiteX100" fmla="*/ 227262 w 3277404"/>
              <a:gd name="connsiteY100" fmla="*/ 1062848 h 2824020"/>
              <a:gd name="connsiteX101" fmla="*/ 254810 w 3277404"/>
              <a:gd name="connsiteY101" fmla="*/ 1041039 h 2824020"/>
              <a:gd name="connsiteX102" fmla="*/ 283504 w 3277404"/>
              <a:gd name="connsiteY102" fmla="*/ 1019231 h 2824020"/>
              <a:gd name="connsiteX103" fmla="*/ 312198 w 3277404"/>
              <a:gd name="connsiteY103" fmla="*/ 997424 h 2824020"/>
              <a:gd name="connsiteX104" fmla="*/ 340893 w 3277404"/>
              <a:gd name="connsiteY104" fmla="*/ 975616 h 2824020"/>
              <a:gd name="connsiteX105" fmla="*/ 367292 w 3277404"/>
              <a:gd name="connsiteY105" fmla="*/ 952661 h 2824020"/>
              <a:gd name="connsiteX106" fmla="*/ 390249 w 3277404"/>
              <a:gd name="connsiteY106" fmla="*/ 926262 h 2824020"/>
              <a:gd name="connsiteX107" fmla="*/ 410908 w 3277404"/>
              <a:gd name="connsiteY107" fmla="*/ 901010 h 2824020"/>
              <a:gd name="connsiteX108" fmla="*/ 426977 w 3277404"/>
              <a:gd name="connsiteY108" fmla="*/ 872316 h 2824020"/>
              <a:gd name="connsiteX109" fmla="*/ 440751 w 3277404"/>
              <a:gd name="connsiteY109" fmla="*/ 841326 h 2824020"/>
              <a:gd name="connsiteX110" fmla="*/ 452229 w 3277404"/>
              <a:gd name="connsiteY110" fmla="*/ 808040 h 2824020"/>
              <a:gd name="connsiteX111" fmla="*/ 462559 w 3277404"/>
              <a:gd name="connsiteY111" fmla="*/ 773605 h 2824020"/>
              <a:gd name="connsiteX112" fmla="*/ 471742 w 3277404"/>
              <a:gd name="connsiteY112" fmla="*/ 739172 h 2824020"/>
              <a:gd name="connsiteX113" fmla="*/ 480924 w 3277404"/>
              <a:gd name="connsiteY113" fmla="*/ 703591 h 2824020"/>
              <a:gd name="connsiteX114" fmla="*/ 491254 w 3277404"/>
              <a:gd name="connsiteY114" fmla="*/ 670306 h 2824020"/>
              <a:gd name="connsiteX115" fmla="*/ 502732 w 3277404"/>
              <a:gd name="connsiteY115" fmla="*/ 637019 h 2824020"/>
              <a:gd name="connsiteX116" fmla="*/ 516506 w 3277404"/>
              <a:gd name="connsiteY116" fmla="*/ 606030 h 2824020"/>
              <a:gd name="connsiteX117" fmla="*/ 533722 w 3277404"/>
              <a:gd name="connsiteY117" fmla="*/ 578483 h 2824020"/>
              <a:gd name="connsiteX118" fmla="*/ 554381 w 3277404"/>
              <a:gd name="connsiteY118" fmla="*/ 553232 h 2824020"/>
              <a:gd name="connsiteX119" fmla="*/ 579633 w 3277404"/>
              <a:gd name="connsiteY119" fmla="*/ 532572 h 2824020"/>
              <a:gd name="connsiteX120" fmla="*/ 607181 w 3277404"/>
              <a:gd name="connsiteY120" fmla="*/ 515355 h 2824020"/>
              <a:gd name="connsiteX121" fmla="*/ 638170 w 3277404"/>
              <a:gd name="connsiteY121" fmla="*/ 501581 h 2824020"/>
              <a:gd name="connsiteX122" fmla="*/ 671457 w 3277404"/>
              <a:gd name="connsiteY122" fmla="*/ 490104 h 2824020"/>
              <a:gd name="connsiteX123" fmla="*/ 704742 w 3277404"/>
              <a:gd name="connsiteY123" fmla="*/ 479774 h 2824020"/>
              <a:gd name="connsiteX124" fmla="*/ 740324 w 3277404"/>
              <a:gd name="connsiteY124" fmla="*/ 470591 h 2824020"/>
              <a:gd name="connsiteX125" fmla="*/ 774756 w 3277404"/>
              <a:gd name="connsiteY125" fmla="*/ 461408 h 2824020"/>
              <a:gd name="connsiteX126" fmla="*/ 809191 w 3277404"/>
              <a:gd name="connsiteY126" fmla="*/ 451079 h 2824020"/>
              <a:gd name="connsiteX127" fmla="*/ 842476 w 3277404"/>
              <a:gd name="connsiteY127" fmla="*/ 439601 h 2824020"/>
              <a:gd name="connsiteX128" fmla="*/ 873466 w 3277404"/>
              <a:gd name="connsiteY128" fmla="*/ 425827 h 2824020"/>
              <a:gd name="connsiteX129" fmla="*/ 902161 w 3277404"/>
              <a:gd name="connsiteY129" fmla="*/ 409759 h 2824020"/>
              <a:gd name="connsiteX130" fmla="*/ 927412 w 3277404"/>
              <a:gd name="connsiteY130" fmla="*/ 389099 h 2824020"/>
              <a:gd name="connsiteX131" fmla="*/ 953812 w 3277404"/>
              <a:gd name="connsiteY131" fmla="*/ 366142 h 2824020"/>
              <a:gd name="connsiteX132" fmla="*/ 976768 w 3277404"/>
              <a:gd name="connsiteY132" fmla="*/ 339744 h 2824020"/>
              <a:gd name="connsiteX133" fmla="*/ 998576 w 3277404"/>
              <a:gd name="connsiteY133" fmla="*/ 312197 h 2824020"/>
              <a:gd name="connsiteX134" fmla="*/ 1020384 w 3277404"/>
              <a:gd name="connsiteY134" fmla="*/ 283503 h 2824020"/>
              <a:gd name="connsiteX135" fmla="*/ 1042191 w 3277404"/>
              <a:gd name="connsiteY135" fmla="*/ 254808 h 2824020"/>
              <a:gd name="connsiteX136" fmla="*/ 1063999 w 3277404"/>
              <a:gd name="connsiteY136" fmla="*/ 227261 h 2824020"/>
              <a:gd name="connsiteX137" fmla="*/ 1088104 w 3277404"/>
              <a:gd name="connsiteY137" fmla="*/ 200862 h 2824020"/>
              <a:gd name="connsiteX138" fmla="*/ 1112206 w 3277404"/>
              <a:gd name="connsiteY138" fmla="*/ 177907 h 2824020"/>
              <a:gd name="connsiteX139" fmla="*/ 1139754 w 3277404"/>
              <a:gd name="connsiteY139" fmla="*/ 158394 h 2824020"/>
              <a:gd name="connsiteX140" fmla="*/ 1168448 w 3277404"/>
              <a:gd name="connsiteY140" fmla="*/ 143473 h 2824020"/>
              <a:gd name="connsiteX141" fmla="*/ 1202883 w 3277404"/>
              <a:gd name="connsiteY141" fmla="*/ 133143 h 2824020"/>
              <a:gd name="connsiteX142" fmla="*/ 1238464 w 3277404"/>
              <a:gd name="connsiteY142" fmla="*/ 128552 h 2824020"/>
              <a:gd name="connsiteX143" fmla="*/ 1275192 w 3277404"/>
              <a:gd name="connsiteY143" fmla="*/ 127404 h 2824020"/>
              <a:gd name="connsiteX144" fmla="*/ 1314216 w 3277404"/>
              <a:gd name="connsiteY144" fmla="*/ 130848 h 2824020"/>
              <a:gd name="connsiteX145" fmla="*/ 1353242 w 3277404"/>
              <a:gd name="connsiteY145" fmla="*/ 135439 h 2824020"/>
              <a:gd name="connsiteX146" fmla="*/ 1392267 w 3277404"/>
              <a:gd name="connsiteY146" fmla="*/ 141178 h 2824020"/>
              <a:gd name="connsiteX147" fmla="*/ 1431291 w 3277404"/>
              <a:gd name="connsiteY147" fmla="*/ 145769 h 2824020"/>
              <a:gd name="connsiteX148" fmla="*/ 1470316 w 3277404"/>
              <a:gd name="connsiteY148" fmla="*/ 148064 h 2824020"/>
              <a:gd name="connsiteX149" fmla="*/ 1508194 w 3277404"/>
              <a:gd name="connsiteY149" fmla="*/ 148064 h 2824020"/>
              <a:gd name="connsiteX150" fmla="*/ 1543776 w 3277404"/>
              <a:gd name="connsiteY150" fmla="*/ 143473 h 2824020"/>
              <a:gd name="connsiteX151" fmla="*/ 1579357 w 3277404"/>
              <a:gd name="connsiteY151" fmla="*/ 134290 h 2824020"/>
              <a:gd name="connsiteX152" fmla="*/ 1613790 w 3277404"/>
              <a:gd name="connsiteY152" fmla="*/ 120518 h 2824020"/>
              <a:gd name="connsiteX153" fmla="*/ 1648223 w 3277404"/>
              <a:gd name="connsiteY153" fmla="*/ 102152 h 2824020"/>
              <a:gd name="connsiteX154" fmla="*/ 1682657 w 3277404"/>
              <a:gd name="connsiteY154" fmla="*/ 83788 h 2824020"/>
              <a:gd name="connsiteX155" fmla="*/ 1717090 w 3277404"/>
              <a:gd name="connsiteY155" fmla="*/ 63128 h 2824020"/>
              <a:gd name="connsiteX156" fmla="*/ 1750377 w 3277404"/>
              <a:gd name="connsiteY156" fmla="*/ 43615 h 2824020"/>
              <a:gd name="connsiteX157" fmla="*/ 1785959 w 3277404"/>
              <a:gd name="connsiteY157" fmla="*/ 26399 h 2824020"/>
              <a:gd name="connsiteX158" fmla="*/ 1820392 w 3277404"/>
              <a:gd name="connsiteY158" fmla="*/ 12625 h 2824020"/>
              <a:gd name="connsiteX159" fmla="*/ 1855973 w 3277404"/>
              <a:gd name="connsiteY159" fmla="*/ 3443 h 282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277404" h="2824020">
                <a:moveTo>
                  <a:pt x="1892703" y="0"/>
                </a:moveTo>
                <a:lnTo>
                  <a:pt x="1929431" y="3443"/>
                </a:lnTo>
                <a:lnTo>
                  <a:pt x="1965012" y="12625"/>
                </a:lnTo>
                <a:lnTo>
                  <a:pt x="1999447" y="26399"/>
                </a:lnTo>
                <a:lnTo>
                  <a:pt x="2035027" y="43615"/>
                </a:lnTo>
                <a:lnTo>
                  <a:pt x="2068314" y="63128"/>
                </a:lnTo>
                <a:lnTo>
                  <a:pt x="2102748" y="83788"/>
                </a:lnTo>
                <a:lnTo>
                  <a:pt x="2137181" y="102152"/>
                </a:lnTo>
                <a:lnTo>
                  <a:pt x="2171614" y="120518"/>
                </a:lnTo>
                <a:lnTo>
                  <a:pt x="2204900" y="134290"/>
                </a:lnTo>
                <a:lnTo>
                  <a:pt x="2241630" y="143473"/>
                </a:lnTo>
                <a:lnTo>
                  <a:pt x="2277210" y="148064"/>
                </a:lnTo>
                <a:lnTo>
                  <a:pt x="2315087" y="148064"/>
                </a:lnTo>
                <a:lnTo>
                  <a:pt x="2354112" y="145769"/>
                </a:lnTo>
                <a:lnTo>
                  <a:pt x="2393137" y="141178"/>
                </a:lnTo>
                <a:lnTo>
                  <a:pt x="2432162" y="135439"/>
                </a:lnTo>
                <a:lnTo>
                  <a:pt x="2471186" y="130848"/>
                </a:lnTo>
                <a:lnTo>
                  <a:pt x="2510212" y="127404"/>
                </a:lnTo>
                <a:lnTo>
                  <a:pt x="2546940" y="128552"/>
                </a:lnTo>
                <a:lnTo>
                  <a:pt x="2582522" y="133143"/>
                </a:lnTo>
                <a:lnTo>
                  <a:pt x="2616956" y="143473"/>
                </a:lnTo>
                <a:lnTo>
                  <a:pt x="2645651" y="158394"/>
                </a:lnTo>
                <a:lnTo>
                  <a:pt x="2673197" y="177907"/>
                </a:lnTo>
                <a:lnTo>
                  <a:pt x="2697301" y="200862"/>
                </a:lnTo>
                <a:lnTo>
                  <a:pt x="2721405" y="227261"/>
                </a:lnTo>
                <a:lnTo>
                  <a:pt x="2743213" y="254808"/>
                </a:lnTo>
                <a:lnTo>
                  <a:pt x="2765020" y="283503"/>
                </a:lnTo>
                <a:lnTo>
                  <a:pt x="2786829" y="312197"/>
                </a:lnTo>
                <a:lnTo>
                  <a:pt x="2808636" y="339744"/>
                </a:lnTo>
                <a:lnTo>
                  <a:pt x="2831593" y="366142"/>
                </a:lnTo>
                <a:lnTo>
                  <a:pt x="2857992" y="389099"/>
                </a:lnTo>
                <a:lnTo>
                  <a:pt x="2883244" y="409759"/>
                </a:lnTo>
                <a:lnTo>
                  <a:pt x="2911938" y="425827"/>
                </a:lnTo>
                <a:lnTo>
                  <a:pt x="2942928" y="439601"/>
                </a:lnTo>
                <a:lnTo>
                  <a:pt x="2976213" y="451079"/>
                </a:lnTo>
                <a:lnTo>
                  <a:pt x="3010646" y="461408"/>
                </a:lnTo>
                <a:lnTo>
                  <a:pt x="3045081" y="470591"/>
                </a:lnTo>
                <a:lnTo>
                  <a:pt x="3080662" y="479774"/>
                </a:lnTo>
                <a:lnTo>
                  <a:pt x="3113948" y="490104"/>
                </a:lnTo>
                <a:lnTo>
                  <a:pt x="3147233" y="501581"/>
                </a:lnTo>
                <a:lnTo>
                  <a:pt x="3178224" y="515355"/>
                </a:lnTo>
                <a:lnTo>
                  <a:pt x="3205771" y="532572"/>
                </a:lnTo>
                <a:lnTo>
                  <a:pt x="3231023" y="553232"/>
                </a:lnTo>
                <a:lnTo>
                  <a:pt x="3251682" y="578483"/>
                </a:lnTo>
                <a:lnTo>
                  <a:pt x="3268900" y="606030"/>
                </a:lnTo>
                <a:lnTo>
                  <a:pt x="3277404" y="625165"/>
                </a:lnTo>
                <a:lnTo>
                  <a:pt x="3277404" y="2824020"/>
                </a:lnTo>
                <a:lnTo>
                  <a:pt x="362557" y="2824020"/>
                </a:lnTo>
                <a:lnTo>
                  <a:pt x="340893" y="2805182"/>
                </a:lnTo>
                <a:lnTo>
                  <a:pt x="312198" y="2783375"/>
                </a:lnTo>
                <a:lnTo>
                  <a:pt x="283504" y="2761567"/>
                </a:lnTo>
                <a:lnTo>
                  <a:pt x="254810" y="2739759"/>
                </a:lnTo>
                <a:lnTo>
                  <a:pt x="227262" y="2717951"/>
                </a:lnTo>
                <a:lnTo>
                  <a:pt x="200863" y="2693848"/>
                </a:lnTo>
                <a:lnTo>
                  <a:pt x="177907" y="2669745"/>
                </a:lnTo>
                <a:lnTo>
                  <a:pt x="158396" y="2642197"/>
                </a:lnTo>
                <a:lnTo>
                  <a:pt x="143475" y="2613503"/>
                </a:lnTo>
                <a:lnTo>
                  <a:pt x="133144" y="2579070"/>
                </a:lnTo>
                <a:lnTo>
                  <a:pt x="128553" y="2543489"/>
                </a:lnTo>
                <a:lnTo>
                  <a:pt x="127404" y="2506758"/>
                </a:lnTo>
                <a:lnTo>
                  <a:pt x="130848" y="2467734"/>
                </a:lnTo>
                <a:lnTo>
                  <a:pt x="135439" y="2428710"/>
                </a:lnTo>
                <a:lnTo>
                  <a:pt x="141178" y="2389685"/>
                </a:lnTo>
                <a:lnTo>
                  <a:pt x="145770" y="2350660"/>
                </a:lnTo>
                <a:lnTo>
                  <a:pt x="148066" y="2311636"/>
                </a:lnTo>
                <a:lnTo>
                  <a:pt x="148066" y="2273758"/>
                </a:lnTo>
                <a:lnTo>
                  <a:pt x="143475" y="2238178"/>
                </a:lnTo>
                <a:lnTo>
                  <a:pt x="134292" y="2202597"/>
                </a:lnTo>
                <a:lnTo>
                  <a:pt x="120518" y="2169310"/>
                </a:lnTo>
                <a:lnTo>
                  <a:pt x="103302" y="2134877"/>
                </a:lnTo>
                <a:lnTo>
                  <a:pt x="83788" y="2100445"/>
                </a:lnTo>
                <a:lnTo>
                  <a:pt x="63129" y="2066010"/>
                </a:lnTo>
                <a:lnTo>
                  <a:pt x="43617" y="2032724"/>
                </a:lnTo>
                <a:lnTo>
                  <a:pt x="26399" y="1997144"/>
                </a:lnTo>
                <a:lnTo>
                  <a:pt x="12627" y="1962709"/>
                </a:lnTo>
                <a:lnTo>
                  <a:pt x="3444" y="1927128"/>
                </a:lnTo>
                <a:lnTo>
                  <a:pt x="0" y="1890399"/>
                </a:lnTo>
                <a:lnTo>
                  <a:pt x="3444" y="1853671"/>
                </a:lnTo>
                <a:lnTo>
                  <a:pt x="12627" y="1818089"/>
                </a:lnTo>
                <a:lnTo>
                  <a:pt x="26399" y="1783655"/>
                </a:lnTo>
                <a:lnTo>
                  <a:pt x="43617" y="1748075"/>
                </a:lnTo>
                <a:lnTo>
                  <a:pt x="63129" y="1714788"/>
                </a:lnTo>
                <a:lnTo>
                  <a:pt x="83788" y="1680356"/>
                </a:lnTo>
                <a:lnTo>
                  <a:pt x="103302" y="1645921"/>
                </a:lnTo>
                <a:lnTo>
                  <a:pt x="120518" y="1611488"/>
                </a:lnTo>
                <a:lnTo>
                  <a:pt x="134292" y="1578202"/>
                </a:lnTo>
                <a:lnTo>
                  <a:pt x="143475" y="1542620"/>
                </a:lnTo>
                <a:lnTo>
                  <a:pt x="148066" y="1507040"/>
                </a:lnTo>
                <a:lnTo>
                  <a:pt x="148066" y="1469163"/>
                </a:lnTo>
                <a:lnTo>
                  <a:pt x="145770" y="1430138"/>
                </a:lnTo>
                <a:lnTo>
                  <a:pt x="141178" y="1391114"/>
                </a:lnTo>
                <a:lnTo>
                  <a:pt x="135439" y="1352088"/>
                </a:lnTo>
                <a:lnTo>
                  <a:pt x="130848" y="1313064"/>
                </a:lnTo>
                <a:lnTo>
                  <a:pt x="127404" y="1274040"/>
                </a:lnTo>
                <a:lnTo>
                  <a:pt x="128553" y="1237311"/>
                </a:lnTo>
                <a:lnTo>
                  <a:pt x="133144" y="1201730"/>
                </a:lnTo>
                <a:lnTo>
                  <a:pt x="143475" y="1167296"/>
                </a:lnTo>
                <a:lnTo>
                  <a:pt x="158396" y="1138602"/>
                </a:lnTo>
                <a:lnTo>
                  <a:pt x="177907" y="1111055"/>
                </a:lnTo>
                <a:lnTo>
                  <a:pt x="200863" y="1086951"/>
                </a:lnTo>
                <a:lnTo>
                  <a:pt x="227262" y="1062848"/>
                </a:lnTo>
                <a:lnTo>
                  <a:pt x="254810" y="1041039"/>
                </a:lnTo>
                <a:lnTo>
                  <a:pt x="283504" y="1019231"/>
                </a:lnTo>
                <a:lnTo>
                  <a:pt x="312198" y="997424"/>
                </a:lnTo>
                <a:lnTo>
                  <a:pt x="340893" y="975616"/>
                </a:lnTo>
                <a:lnTo>
                  <a:pt x="367292" y="952661"/>
                </a:lnTo>
                <a:lnTo>
                  <a:pt x="390249" y="926262"/>
                </a:lnTo>
                <a:lnTo>
                  <a:pt x="410908" y="901010"/>
                </a:lnTo>
                <a:lnTo>
                  <a:pt x="426977" y="872316"/>
                </a:lnTo>
                <a:lnTo>
                  <a:pt x="440751" y="841326"/>
                </a:lnTo>
                <a:lnTo>
                  <a:pt x="452229" y="808040"/>
                </a:lnTo>
                <a:lnTo>
                  <a:pt x="462559" y="773605"/>
                </a:lnTo>
                <a:lnTo>
                  <a:pt x="471742" y="739172"/>
                </a:lnTo>
                <a:lnTo>
                  <a:pt x="480924" y="703591"/>
                </a:lnTo>
                <a:lnTo>
                  <a:pt x="491254" y="670306"/>
                </a:lnTo>
                <a:lnTo>
                  <a:pt x="502732" y="637019"/>
                </a:lnTo>
                <a:lnTo>
                  <a:pt x="516506" y="606030"/>
                </a:lnTo>
                <a:lnTo>
                  <a:pt x="533722" y="578483"/>
                </a:lnTo>
                <a:lnTo>
                  <a:pt x="554381" y="553232"/>
                </a:lnTo>
                <a:lnTo>
                  <a:pt x="579633" y="532572"/>
                </a:lnTo>
                <a:lnTo>
                  <a:pt x="607181" y="515355"/>
                </a:lnTo>
                <a:lnTo>
                  <a:pt x="638170" y="501581"/>
                </a:lnTo>
                <a:lnTo>
                  <a:pt x="671457" y="490104"/>
                </a:lnTo>
                <a:lnTo>
                  <a:pt x="704742" y="479774"/>
                </a:lnTo>
                <a:lnTo>
                  <a:pt x="740324" y="470591"/>
                </a:lnTo>
                <a:lnTo>
                  <a:pt x="774756" y="461408"/>
                </a:lnTo>
                <a:lnTo>
                  <a:pt x="809191" y="451079"/>
                </a:lnTo>
                <a:lnTo>
                  <a:pt x="842476" y="439601"/>
                </a:lnTo>
                <a:lnTo>
                  <a:pt x="873466" y="425827"/>
                </a:lnTo>
                <a:lnTo>
                  <a:pt x="902161" y="409759"/>
                </a:lnTo>
                <a:lnTo>
                  <a:pt x="927412" y="389099"/>
                </a:lnTo>
                <a:lnTo>
                  <a:pt x="953812" y="366142"/>
                </a:lnTo>
                <a:lnTo>
                  <a:pt x="976768" y="339744"/>
                </a:lnTo>
                <a:lnTo>
                  <a:pt x="998576" y="312197"/>
                </a:lnTo>
                <a:lnTo>
                  <a:pt x="1020384" y="283503"/>
                </a:lnTo>
                <a:lnTo>
                  <a:pt x="1042191" y="254808"/>
                </a:lnTo>
                <a:lnTo>
                  <a:pt x="1063999" y="227261"/>
                </a:lnTo>
                <a:lnTo>
                  <a:pt x="1088104" y="200862"/>
                </a:lnTo>
                <a:lnTo>
                  <a:pt x="1112206" y="177907"/>
                </a:lnTo>
                <a:lnTo>
                  <a:pt x="1139754" y="158394"/>
                </a:lnTo>
                <a:lnTo>
                  <a:pt x="1168448" y="143473"/>
                </a:lnTo>
                <a:lnTo>
                  <a:pt x="1202883" y="133143"/>
                </a:lnTo>
                <a:lnTo>
                  <a:pt x="1238464" y="128552"/>
                </a:lnTo>
                <a:lnTo>
                  <a:pt x="1275192" y="127404"/>
                </a:lnTo>
                <a:lnTo>
                  <a:pt x="1314216" y="130848"/>
                </a:lnTo>
                <a:lnTo>
                  <a:pt x="1353242" y="135439"/>
                </a:lnTo>
                <a:lnTo>
                  <a:pt x="1392267" y="141178"/>
                </a:lnTo>
                <a:lnTo>
                  <a:pt x="1431291" y="145769"/>
                </a:lnTo>
                <a:lnTo>
                  <a:pt x="1470316" y="148064"/>
                </a:lnTo>
                <a:lnTo>
                  <a:pt x="1508194" y="148064"/>
                </a:lnTo>
                <a:lnTo>
                  <a:pt x="1543776" y="143473"/>
                </a:lnTo>
                <a:lnTo>
                  <a:pt x="1579357" y="134290"/>
                </a:lnTo>
                <a:lnTo>
                  <a:pt x="1613790" y="120518"/>
                </a:lnTo>
                <a:lnTo>
                  <a:pt x="1648223" y="102152"/>
                </a:lnTo>
                <a:lnTo>
                  <a:pt x="1682657" y="83788"/>
                </a:lnTo>
                <a:lnTo>
                  <a:pt x="1717090" y="63128"/>
                </a:lnTo>
                <a:lnTo>
                  <a:pt x="1750377" y="43615"/>
                </a:lnTo>
                <a:lnTo>
                  <a:pt x="1785959" y="26399"/>
                </a:lnTo>
                <a:lnTo>
                  <a:pt x="1820392" y="12625"/>
                </a:lnTo>
                <a:lnTo>
                  <a:pt x="1855973" y="344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1270" name="Picture 6" descr="Image result for PE clip art"/>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649738" y="5015820"/>
            <a:ext cx="2186662" cy="144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02338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Freeform 6">
            <a:extLst>
              <a:ext uri="{FF2B5EF4-FFF2-40B4-BE49-F238E27FC236}">
                <a16:creationId xmlns:a16="http://schemas.microsoft.com/office/drawing/2014/main" id="{89E56802-02C4-406A-B493-BAD3ECAED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57" name="Rectangle 42">
            <a:extLst>
              <a:ext uri="{FF2B5EF4-FFF2-40B4-BE49-F238E27FC236}">
                <a16:creationId xmlns:a16="http://schemas.microsoft.com/office/drawing/2014/main" id="{6B3C8B67-A511-4365-BCFF-14A0D0905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Rectangle 44">
            <a:extLst>
              <a:ext uri="{FF2B5EF4-FFF2-40B4-BE49-F238E27FC236}">
                <a16:creationId xmlns:a16="http://schemas.microsoft.com/office/drawing/2014/main" id="{5EB5C8F0-2881-4184-92C6-0E251C42A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1999" cy="4292600"/>
          </a:xfrm>
          <a:prstGeom prst="rect">
            <a:avLst/>
          </a:prstGeom>
          <a:solidFill>
            <a:schemeClr val="bg2"/>
          </a:solidFill>
          <a:ln w="0">
            <a:noFill/>
            <a:prstDash val="solid"/>
            <a:round/>
            <a:headEnd/>
            <a:tailEnd/>
          </a:ln>
        </p:spPr>
        <p:txBody>
          <a:bodyPr rtlCol="0" anchor="ctr"/>
          <a:lstStyle/>
          <a:p>
            <a:pPr algn="ctr"/>
            <a:endParaRPr lang="en-US"/>
          </a:p>
        </p:txBody>
      </p:sp>
      <p:pic>
        <p:nvPicPr>
          <p:cNvPr id="3" name="Picture 3" descr="Graphical user interface, text, website&#10;&#10;Description automatically generated">
            <a:extLst>
              <a:ext uri="{FF2B5EF4-FFF2-40B4-BE49-F238E27FC236}">
                <a16:creationId xmlns:a16="http://schemas.microsoft.com/office/drawing/2014/main" id="{6776FFC8-C18E-4A1E-9E45-883615A86E6F}"/>
              </a:ext>
            </a:extLst>
          </p:cNvPr>
          <p:cNvPicPr>
            <a:picLocks noChangeAspect="1"/>
          </p:cNvPicPr>
          <p:nvPr/>
        </p:nvPicPr>
        <p:blipFill rotWithShape="1">
          <a:blip r:embed="rId2"/>
          <a:srcRect t="22306" r="-2" b="24639"/>
          <a:stretch/>
        </p:blipFill>
        <p:spPr>
          <a:xfrm>
            <a:off x="20" y="10"/>
            <a:ext cx="6095980" cy="3944127"/>
          </a:xfrm>
          <a:prstGeom prst="rect">
            <a:avLst/>
          </a:prstGeom>
        </p:spPr>
      </p:pic>
      <p:pic>
        <p:nvPicPr>
          <p:cNvPr id="5" name="Picture 4">
            <a:extLst>
              <a:ext uri="{FF2B5EF4-FFF2-40B4-BE49-F238E27FC236}">
                <a16:creationId xmlns:a16="http://schemas.microsoft.com/office/drawing/2014/main" id="{DCE23AC0-A92F-98FF-4911-F040736AFA7A}"/>
              </a:ext>
            </a:extLst>
          </p:cNvPr>
          <p:cNvPicPr>
            <a:picLocks noChangeAspect="1"/>
          </p:cNvPicPr>
          <p:nvPr/>
        </p:nvPicPr>
        <p:blipFill rotWithShape="1">
          <a:blip r:embed="rId3"/>
          <a:srcRect t="12191" b="13654"/>
          <a:stretch/>
        </p:blipFill>
        <p:spPr>
          <a:xfrm>
            <a:off x="6096000" y="10"/>
            <a:ext cx="6096000" cy="3944127"/>
          </a:xfrm>
          <a:prstGeom prst="rect">
            <a:avLst/>
          </a:prstGeom>
        </p:spPr>
      </p:pic>
      <p:sp>
        <p:nvSpPr>
          <p:cNvPr id="59" name="Freeform: Shape 46">
            <a:extLst>
              <a:ext uri="{FF2B5EF4-FFF2-40B4-BE49-F238E27FC236}">
                <a16:creationId xmlns:a16="http://schemas.microsoft.com/office/drawing/2014/main" id="{C2BCC826-0F95-4DB1-9DBA-C1F7BD609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55946"/>
            <a:ext cx="12192000" cy="3102054"/>
          </a:xfrm>
          <a:custGeom>
            <a:avLst/>
            <a:gdLst>
              <a:gd name="connsiteX0" fmla="*/ 685801 w 12192000"/>
              <a:gd name="connsiteY0" fmla="*/ 0 h 3102054"/>
              <a:gd name="connsiteX1" fmla="*/ 754064 w 12192000"/>
              <a:gd name="connsiteY1" fmla="*/ 3175 h 3102054"/>
              <a:gd name="connsiteX2" fmla="*/ 814389 w 12192000"/>
              <a:gd name="connsiteY2" fmla="*/ 9525 h 3102054"/>
              <a:gd name="connsiteX3" fmla="*/ 866776 w 12192000"/>
              <a:gd name="connsiteY3" fmla="*/ 20637 h 3102054"/>
              <a:gd name="connsiteX4" fmla="*/ 912814 w 12192000"/>
              <a:gd name="connsiteY4" fmla="*/ 36512 h 3102054"/>
              <a:gd name="connsiteX5" fmla="*/ 954089 w 12192000"/>
              <a:gd name="connsiteY5" fmla="*/ 52387 h 3102054"/>
              <a:gd name="connsiteX6" fmla="*/ 990601 w 12192000"/>
              <a:gd name="connsiteY6" fmla="*/ 68262 h 3102054"/>
              <a:gd name="connsiteX7" fmla="*/ 1028701 w 12192000"/>
              <a:gd name="connsiteY7" fmla="*/ 87312 h 3102054"/>
              <a:gd name="connsiteX8" fmla="*/ 1066801 w 12192000"/>
              <a:gd name="connsiteY8" fmla="*/ 106362 h 3102054"/>
              <a:gd name="connsiteX9" fmla="*/ 1103314 w 12192000"/>
              <a:gd name="connsiteY9" fmla="*/ 125412 h 3102054"/>
              <a:gd name="connsiteX10" fmla="*/ 1144589 w 12192000"/>
              <a:gd name="connsiteY10" fmla="*/ 141287 h 3102054"/>
              <a:gd name="connsiteX11" fmla="*/ 1190626 w 12192000"/>
              <a:gd name="connsiteY11" fmla="*/ 155575 h 3102054"/>
              <a:gd name="connsiteX12" fmla="*/ 1243014 w 12192000"/>
              <a:gd name="connsiteY12" fmla="*/ 166687 h 3102054"/>
              <a:gd name="connsiteX13" fmla="*/ 1303339 w 12192000"/>
              <a:gd name="connsiteY13" fmla="*/ 174625 h 3102054"/>
              <a:gd name="connsiteX14" fmla="*/ 1371601 w 12192000"/>
              <a:gd name="connsiteY14" fmla="*/ 176212 h 3102054"/>
              <a:gd name="connsiteX15" fmla="*/ 1439864 w 12192000"/>
              <a:gd name="connsiteY15" fmla="*/ 174625 h 3102054"/>
              <a:gd name="connsiteX16" fmla="*/ 1500189 w 12192000"/>
              <a:gd name="connsiteY16" fmla="*/ 166687 h 3102054"/>
              <a:gd name="connsiteX17" fmla="*/ 1552576 w 12192000"/>
              <a:gd name="connsiteY17" fmla="*/ 155575 h 3102054"/>
              <a:gd name="connsiteX18" fmla="*/ 1598614 w 12192000"/>
              <a:gd name="connsiteY18" fmla="*/ 141287 h 3102054"/>
              <a:gd name="connsiteX19" fmla="*/ 1639889 w 12192000"/>
              <a:gd name="connsiteY19" fmla="*/ 125412 h 3102054"/>
              <a:gd name="connsiteX20" fmla="*/ 1676401 w 12192000"/>
              <a:gd name="connsiteY20" fmla="*/ 106362 h 3102054"/>
              <a:gd name="connsiteX21" fmla="*/ 1714501 w 12192000"/>
              <a:gd name="connsiteY21" fmla="*/ 87312 h 3102054"/>
              <a:gd name="connsiteX22" fmla="*/ 1752601 w 12192000"/>
              <a:gd name="connsiteY22" fmla="*/ 68262 h 3102054"/>
              <a:gd name="connsiteX23" fmla="*/ 1789114 w 12192000"/>
              <a:gd name="connsiteY23" fmla="*/ 52387 h 3102054"/>
              <a:gd name="connsiteX24" fmla="*/ 1830389 w 12192000"/>
              <a:gd name="connsiteY24" fmla="*/ 36512 h 3102054"/>
              <a:gd name="connsiteX25" fmla="*/ 1876426 w 12192000"/>
              <a:gd name="connsiteY25" fmla="*/ 20637 h 3102054"/>
              <a:gd name="connsiteX26" fmla="*/ 1928814 w 12192000"/>
              <a:gd name="connsiteY26" fmla="*/ 9525 h 3102054"/>
              <a:gd name="connsiteX27" fmla="*/ 1989139 w 12192000"/>
              <a:gd name="connsiteY27" fmla="*/ 3175 h 3102054"/>
              <a:gd name="connsiteX28" fmla="*/ 2057401 w 12192000"/>
              <a:gd name="connsiteY28" fmla="*/ 0 h 3102054"/>
              <a:gd name="connsiteX29" fmla="*/ 2125664 w 12192000"/>
              <a:gd name="connsiteY29" fmla="*/ 3175 h 3102054"/>
              <a:gd name="connsiteX30" fmla="*/ 2185989 w 12192000"/>
              <a:gd name="connsiteY30" fmla="*/ 9525 h 3102054"/>
              <a:gd name="connsiteX31" fmla="*/ 2238376 w 12192000"/>
              <a:gd name="connsiteY31" fmla="*/ 20637 h 3102054"/>
              <a:gd name="connsiteX32" fmla="*/ 2284414 w 12192000"/>
              <a:gd name="connsiteY32" fmla="*/ 36512 h 3102054"/>
              <a:gd name="connsiteX33" fmla="*/ 2325688 w 12192000"/>
              <a:gd name="connsiteY33" fmla="*/ 52387 h 3102054"/>
              <a:gd name="connsiteX34" fmla="*/ 2362201 w 12192000"/>
              <a:gd name="connsiteY34" fmla="*/ 68262 h 3102054"/>
              <a:gd name="connsiteX35" fmla="*/ 2400301 w 12192000"/>
              <a:gd name="connsiteY35" fmla="*/ 87312 h 3102054"/>
              <a:gd name="connsiteX36" fmla="*/ 2438401 w 12192000"/>
              <a:gd name="connsiteY36" fmla="*/ 106362 h 3102054"/>
              <a:gd name="connsiteX37" fmla="*/ 2474913 w 12192000"/>
              <a:gd name="connsiteY37" fmla="*/ 125412 h 3102054"/>
              <a:gd name="connsiteX38" fmla="*/ 2516188 w 12192000"/>
              <a:gd name="connsiteY38" fmla="*/ 141287 h 3102054"/>
              <a:gd name="connsiteX39" fmla="*/ 2562226 w 12192000"/>
              <a:gd name="connsiteY39" fmla="*/ 155575 h 3102054"/>
              <a:gd name="connsiteX40" fmla="*/ 2614614 w 12192000"/>
              <a:gd name="connsiteY40" fmla="*/ 166687 h 3102054"/>
              <a:gd name="connsiteX41" fmla="*/ 2674938 w 12192000"/>
              <a:gd name="connsiteY41" fmla="*/ 174625 h 3102054"/>
              <a:gd name="connsiteX42" fmla="*/ 2743201 w 12192000"/>
              <a:gd name="connsiteY42" fmla="*/ 176212 h 3102054"/>
              <a:gd name="connsiteX43" fmla="*/ 2811464 w 12192000"/>
              <a:gd name="connsiteY43" fmla="*/ 174625 h 3102054"/>
              <a:gd name="connsiteX44" fmla="*/ 2871789 w 12192000"/>
              <a:gd name="connsiteY44" fmla="*/ 166687 h 3102054"/>
              <a:gd name="connsiteX45" fmla="*/ 2924176 w 12192000"/>
              <a:gd name="connsiteY45" fmla="*/ 155575 h 3102054"/>
              <a:gd name="connsiteX46" fmla="*/ 2970214 w 12192000"/>
              <a:gd name="connsiteY46" fmla="*/ 141287 h 3102054"/>
              <a:gd name="connsiteX47" fmla="*/ 3011489 w 12192000"/>
              <a:gd name="connsiteY47" fmla="*/ 125412 h 3102054"/>
              <a:gd name="connsiteX48" fmla="*/ 3048001 w 12192000"/>
              <a:gd name="connsiteY48" fmla="*/ 106362 h 3102054"/>
              <a:gd name="connsiteX49" fmla="*/ 3086101 w 12192000"/>
              <a:gd name="connsiteY49" fmla="*/ 87312 h 3102054"/>
              <a:gd name="connsiteX50" fmla="*/ 3124201 w 12192000"/>
              <a:gd name="connsiteY50" fmla="*/ 68262 h 3102054"/>
              <a:gd name="connsiteX51" fmla="*/ 3160714 w 12192000"/>
              <a:gd name="connsiteY51" fmla="*/ 52387 h 3102054"/>
              <a:gd name="connsiteX52" fmla="*/ 3201989 w 12192000"/>
              <a:gd name="connsiteY52" fmla="*/ 36512 h 3102054"/>
              <a:gd name="connsiteX53" fmla="*/ 3248026 w 12192000"/>
              <a:gd name="connsiteY53" fmla="*/ 20637 h 3102054"/>
              <a:gd name="connsiteX54" fmla="*/ 3300414 w 12192000"/>
              <a:gd name="connsiteY54" fmla="*/ 9525 h 3102054"/>
              <a:gd name="connsiteX55" fmla="*/ 3360739 w 12192000"/>
              <a:gd name="connsiteY55" fmla="*/ 3175 h 3102054"/>
              <a:gd name="connsiteX56" fmla="*/ 3427414 w 12192000"/>
              <a:gd name="connsiteY56" fmla="*/ 0 h 3102054"/>
              <a:gd name="connsiteX57" fmla="*/ 3497264 w 12192000"/>
              <a:gd name="connsiteY57" fmla="*/ 3175 h 3102054"/>
              <a:gd name="connsiteX58" fmla="*/ 3557589 w 12192000"/>
              <a:gd name="connsiteY58" fmla="*/ 9525 h 3102054"/>
              <a:gd name="connsiteX59" fmla="*/ 3609976 w 12192000"/>
              <a:gd name="connsiteY59" fmla="*/ 20637 h 3102054"/>
              <a:gd name="connsiteX60" fmla="*/ 3656014 w 12192000"/>
              <a:gd name="connsiteY60" fmla="*/ 36512 h 3102054"/>
              <a:gd name="connsiteX61" fmla="*/ 3697288 w 12192000"/>
              <a:gd name="connsiteY61" fmla="*/ 52387 h 3102054"/>
              <a:gd name="connsiteX62" fmla="*/ 3733801 w 12192000"/>
              <a:gd name="connsiteY62" fmla="*/ 68262 h 3102054"/>
              <a:gd name="connsiteX63" fmla="*/ 3771901 w 12192000"/>
              <a:gd name="connsiteY63" fmla="*/ 87312 h 3102054"/>
              <a:gd name="connsiteX64" fmla="*/ 3810001 w 12192000"/>
              <a:gd name="connsiteY64" fmla="*/ 106362 h 3102054"/>
              <a:gd name="connsiteX65" fmla="*/ 3846514 w 12192000"/>
              <a:gd name="connsiteY65" fmla="*/ 125412 h 3102054"/>
              <a:gd name="connsiteX66" fmla="*/ 3887789 w 12192000"/>
              <a:gd name="connsiteY66" fmla="*/ 141287 h 3102054"/>
              <a:gd name="connsiteX67" fmla="*/ 3933826 w 12192000"/>
              <a:gd name="connsiteY67" fmla="*/ 155575 h 3102054"/>
              <a:gd name="connsiteX68" fmla="*/ 3986214 w 12192000"/>
              <a:gd name="connsiteY68" fmla="*/ 166687 h 3102054"/>
              <a:gd name="connsiteX69" fmla="*/ 4046539 w 12192000"/>
              <a:gd name="connsiteY69" fmla="*/ 174625 h 3102054"/>
              <a:gd name="connsiteX70" fmla="*/ 4114801 w 12192000"/>
              <a:gd name="connsiteY70" fmla="*/ 176212 h 3102054"/>
              <a:gd name="connsiteX71" fmla="*/ 4183064 w 12192000"/>
              <a:gd name="connsiteY71" fmla="*/ 174625 h 3102054"/>
              <a:gd name="connsiteX72" fmla="*/ 4243388 w 12192000"/>
              <a:gd name="connsiteY72" fmla="*/ 166687 h 3102054"/>
              <a:gd name="connsiteX73" fmla="*/ 4295776 w 12192000"/>
              <a:gd name="connsiteY73" fmla="*/ 155575 h 3102054"/>
              <a:gd name="connsiteX74" fmla="*/ 4341813 w 12192000"/>
              <a:gd name="connsiteY74" fmla="*/ 141287 h 3102054"/>
              <a:gd name="connsiteX75" fmla="*/ 4383088 w 12192000"/>
              <a:gd name="connsiteY75" fmla="*/ 125412 h 3102054"/>
              <a:gd name="connsiteX76" fmla="*/ 4419601 w 12192000"/>
              <a:gd name="connsiteY76" fmla="*/ 106362 h 3102054"/>
              <a:gd name="connsiteX77" fmla="*/ 4495801 w 12192000"/>
              <a:gd name="connsiteY77" fmla="*/ 68262 h 3102054"/>
              <a:gd name="connsiteX78" fmla="*/ 4532314 w 12192000"/>
              <a:gd name="connsiteY78" fmla="*/ 52387 h 3102054"/>
              <a:gd name="connsiteX79" fmla="*/ 4573588 w 12192000"/>
              <a:gd name="connsiteY79" fmla="*/ 36512 h 3102054"/>
              <a:gd name="connsiteX80" fmla="*/ 4619626 w 12192000"/>
              <a:gd name="connsiteY80" fmla="*/ 20637 h 3102054"/>
              <a:gd name="connsiteX81" fmla="*/ 4672013 w 12192000"/>
              <a:gd name="connsiteY81" fmla="*/ 9525 h 3102054"/>
              <a:gd name="connsiteX82" fmla="*/ 4732338 w 12192000"/>
              <a:gd name="connsiteY82" fmla="*/ 3175 h 3102054"/>
              <a:gd name="connsiteX83" fmla="*/ 4800601 w 12192000"/>
              <a:gd name="connsiteY83" fmla="*/ 0 h 3102054"/>
              <a:gd name="connsiteX84" fmla="*/ 4868864 w 12192000"/>
              <a:gd name="connsiteY84" fmla="*/ 3175 h 3102054"/>
              <a:gd name="connsiteX85" fmla="*/ 4929188 w 12192000"/>
              <a:gd name="connsiteY85" fmla="*/ 9525 h 3102054"/>
              <a:gd name="connsiteX86" fmla="*/ 4981576 w 12192000"/>
              <a:gd name="connsiteY86" fmla="*/ 20637 h 3102054"/>
              <a:gd name="connsiteX87" fmla="*/ 5027614 w 12192000"/>
              <a:gd name="connsiteY87" fmla="*/ 36512 h 3102054"/>
              <a:gd name="connsiteX88" fmla="*/ 5068889 w 12192000"/>
              <a:gd name="connsiteY88" fmla="*/ 52387 h 3102054"/>
              <a:gd name="connsiteX89" fmla="*/ 5105402 w 12192000"/>
              <a:gd name="connsiteY89" fmla="*/ 68262 h 3102054"/>
              <a:gd name="connsiteX90" fmla="*/ 5143502 w 12192000"/>
              <a:gd name="connsiteY90" fmla="*/ 87312 h 3102054"/>
              <a:gd name="connsiteX91" fmla="*/ 5181601 w 12192000"/>
              <a:gd name="connsiteY91" fmla="*/ 106362 h 3102054"/>
              <a:gd name="connsiteX92" fmla="*/ 5218115 w 12192000"/>
              <a:gd name="connsiteY92" fmla="*/ 125412 h 3102054"/>
              <a:gd name="connsiteX93" fmla="*/ 5259388 w 12192000"/>
              <a:gd name="connsiteY93" fmla="*/ 141287 h 3102054"/>
              <a:gd name="connsiteX94" fmla="*/ 5305426 w 12192000"/>
              <a:gd name="connsiteY94" fmla="*/ 155575 h 3102054"/>
              <a:gd name="connsiteX95" fmla="*/ 5357813 w 12192000"/>
              <a:gd name="connsiteY95" fmla="*/ 166687 h 3102054"/>
              <a:gd name="connsiteX96" fmla="*/ 5418139 w 12192000"/>
              <a:gd name="connsiteY96" fmla="*/ 174625 h 3102054"/>
              <a:gd name="connsiteX97" fmla="*/ 5486401 w 12192000"/>
              <a:gd name="connsiteY97" fmla="*/ 176212 h 3102054"/>
              <a:gd name="connsiteX98" fmla="*/ 5554663 w 12192000"/>
              <a:gd name="connsiteY98" fmla="*/ 174625 h 3102054"/>
              <a:gd name="connsiteX99" fmla="*/ 5614989 w 12192000"/>
              <a:gd name="connsiteY99" fmla="*/ 166687 h 3102054"/>
              <a:gd name="connsiteX100" fmla="*/ 5667376 w 12192000"/>
              <a:gd name="connsiteY100" fmla="*/ 155575 h 3102054"/>
              <a:gd name="connsiteX101" fmla="*/ 5713414 w 12192000"/>
              <a:gd name="connsiteY101" fmla="*/ 141287 h 3102054"/>
              <a:gd name="connsiteX102" fmla="*/ 5754689 w 12192000"/>
              <a:gd name="connsiteY102" fmla="*/ 125412 h 3102054"/>
              <a:gd name="connsiteX103" fmla="*/ 5791202 w 12192000"/>
              <a:gd name="connsiteY103" fmla="*/ 106362 h 3102054"/>
              <a:gd name="connsiteX104" fmla="*/ 5829302 w 12192000"/>
              <a:gd name="connsiteY104" fmla="*/ 87312 h 3102054"/>
              <a:gd name="connsiteX105" fmla="*/ 5867402 w 12192000"/>
              <a:gd name="connsiteY105" fmla="*/ 68262 h 3102054"/>
              <a:gd name="connsiteX106" fmla="*/ 5903915 w 12192000"/>
              <a:gd name="connsiteY106" fmla="*/ 52387 h 3102054"/>
              <a:gd name="connsiteX107" fmla="*/ 5945189 w 12192000"/>
              <a:gd name="connsiteY107" fmla="*/ 36512 h 3102054"/>
              <a:gd name="connsiteX108" fmla="*/ 5991226 w 12192000"/>
              <a:gd name="connsiteY108" fmla="*/ 20637 h 3102054"/>
              <a:gd name="connsiteX109" fmla="*/ 6043614 w 12192000"/>
              <a:gd name="connsiteY109" fmla="*/ 9525 h 3102054"/>
              <a:gd name="connsiteX110" fmla="*/ 6103939 w 12192000"/>
              <a:gd name="connsiteY110" fmla="*/ 3175 h 3102054"/>
              <a:gd name="connsiteX111" fmla="*/ 6172201 w 12192000"/>
              <a:gd name="connsiteY111" fmla="*/ 0 h 3102054"/>
              <a:gd name="connsiteX112" fmla="*/ 6210301 w 12192000"/>
              <a:gd name="connsiteY112" fmla="*/ 1772 h 3102054"/>
              <a:gd name="connsiteX113" fmla="*/ 6248401 w 12192000"/>
              <a:gd name="connsiteY113" fmla="*/ 0 h 3102054"/>
              <a:gd name="connsiteX114" fmla="*/ 6316664 w 12192000"/>
              <a:gd name="connsiteY114" fmla="*/ 3175 h 3102054"/>
              <a:gd name="connsiteX115" fmla="*/ 6376989 w 12192000"/>
              <a:gd name="connsiteY115" fmla="*/ 9525 h 3102054"/>
              <a:gd name="connsiteX116" fmla="*/ 6429376 w 12192000"/>
              <a:gd name="connsiteY116" fmla="*/ 20637 h 3102054"/>
              <a:gd name="connsiteX117" fmla="*/ 6475414 w 12192000"/>
              <a:gd name="connsiteY117" fmla="*/ 36512 h 3102054"/>
              <a:gd name="connsiteX118" fmla="*/ 6516689 w 12192000"/>
              <a:gd name="connsiteY118" fmla="*/ 52387 h 3102054"/>
              <a:gd name="connsiteX119" fmla="*/ 6553202 w 12192000"/>
              <a:gd name="connsiteY119" fmla="*/ 68262 h 3102054"/>
              <a:gd name="connsiteX120" fmla="*/ 6591302 w 12192000"/>
              <a:gd name="connsiteY120" fmla="*/ 87312 h 3102054"/>
              <a:gd name="connsiteX121" fmla="*/ 6629401 w 12192000"/>
              <a:gd name="connsiteY121" fmla="*/ 106362 h 3102054"/>
              <a:gd name="connsiteX122" fmla="*/ 6665915 w 12192000"/>
              <a:gd name="connsiteY122" fmla="*/ 125412 h 3102054"/>
              <a:gd name="connsiteX123" fmla="*/ 6707189 w 12192000"/>
              <a:gd name="connsiteY123" fmla="*/ 141287 h 3102054"/>
              <a:gd name="connsiteX124" fmla="*/ 6753226 w 12192000"/>
              <a:gd name="connsiteY124" fmla="*/ 155575 h 3102054"/>
              <a:gd name="connsiteX125" fmla="*/ 6805614 w 12192000"/>
              <a:gd name="connsiteY125" fmla="*/ 166687 h 3102054"/>
              <a:gd name="connsiteX126" fmla="*/ 6865939 w 12192000"/>
              <a:gd name="connsiteY126" fmla="*/ 174625 h 3102054"/>
              <a:gd name="connsiteX127" fmla="*/ 6934201 w 12192000"/>
              <a:gd name="connsiteY127" fmla="*/ 176212 h 3102054"/>
              <a:gd name="connsiteX128" fmla="*/ 7002464 w 12192000"/>
              <a:gd name="connsiteY128" fmla="*/ 174625 h 3102054"/>
              <a:gd name="connsiteX129" fmla="*/ 7062789 w 12192000"/>
              <a:gd name="connsiteY129" fmla="*/ 166687 h 3102054"/>
              <a:gd name="connsiteX130" fmla="*/ 7115176 w 12192000"/>
              <a:gd name="connsiteY130" fmla="*/ 155575 h 3102054"/>
              <a:gd name="connsiteX131" fmla="*/ 7161214 w 12192000"/>
              <a:gd name="connsiteY131" fmla="*/ 141287 h 3102054"/>
              <a:gd name="connsiteX132" fmla="*/ 7202489 w 12192000"/>
              <a:gd name="connsiteY132" fmla="*/ 125412 h 3102054"/>
              <a:gd name="connsiteX133" fmla="*/ 7239001 w 12192000"/>
              <a:gd name="connsiteY133" fmla="*/ 106362 h 3102054"/>
              <a:gd name="connsiteX134" fmla="*/ 7277101 w 12192000"/>
              <a:gd name="connsiteY134" fmla="*/ 87312 h 3102054"/>
              <a:gd name="connsiteX135" fmla="*/ 7315201 w 12192000"/>
              <a:gd name="connsiteY135" fmla="*/ 68262 h 3102054"/>
              <a:gd name="connsiteX136" fmla="*/ 7351714 w 12192000"/>
              <a:gd name="connsiteY136" fmla="*/ 52387 h 3102054"/>
              <a:gd name="connsiteX137" fmla="*/ 7392989 w 12192000"/>
              <a:gd name="connsiteY137" fmla="*/ 36512 h 3102054"/>
              <a:gd name="connsiteX138" fmla="*/ 7439026 w 12192000"/>
              <a:gd name="connsiteY138" fmla="*/ 20637 h 3102054"/>
              <a:gd name="connsiteX139" fmla="*/ 7491414 w 12192000"/>
              <a:gd name="connsiteY139" fmla="*/ 9525 h 3102054"/>
              <a:gd name="connsiteX140" fmla="*/ 7551739 w 12192000"/>
              <a:gd name="connsiteY140" fmla="*/ 3175 h 3102054"/>
              <a:gd name="connsiteX141" fmla="*/ 7620001 w 12192000"/>
              <a:gd name="connsiteY141" fmla="*/ 0 h 3102054"/>
              <a:gd name="connsiteX142" fmla="*/ 7688264 w 12192000"/>
              <a:gd name="connsiteY142" fmla="*/ 3175 h 3102054"/>
              <a:gd name="connsiteX143" fmla="*/ 7748589 w 12192000"/>
              <a:gd name="connsiteY143" fmla="*/ 9525 h 3102054"/>
              <a:gd name="connsiteX144" fmla="*/ 7800976 w 12192000"/>
              <a:gd name="connsiteY144" fmla="*/ 20637 h 3102054"/>
              <a:gd name="connsiteX145" fmla="*/ 7847014 w 12192000"/>
              <a:gd name="connsiteY145" fmla="*/ 36512 h 3102054"/>
              <a:gd name="connsiteX146" fmla="*/ 7888289 w 12192000"/>
              <a:gd name="connsiteY146" fmla="*/ 52387 h 3102054"/>
              <a:gd name="connsiteX147" fmla="*/ 7924801 w 12192000"/>
              <a:gd name="connsiteY147" fmla="*/ 68262 h 3102054"/>
              <a:gd name="connsiteX148" fmla="*/ 7962901 w 12192000"/>
              <a:gd name="connsiteY148" fmla="*/ 87312 h 3102054"/>
              <a:gd name="connsiteX149" fmla="*/ 8001001 w 12192000"/>
              <a:gd name="connsiteY149" fmla="*/ 106362 h 3102054"/>
              <a:gd name="connsiteX150" fmla="*/ 8037514 w 12192000"/>
              <a:gd name="connsiteY150" fmla="*/ 125412 h 3102054"/>
              <a:gd name="connsiteX151" fmla="*/ 8078789 w 12192000"/>
              <a:gd name="connsiteY151" fmla="*/ 141287 h 3102054"/>
              <a:gd name="connsiteX152" fmla="*/ 8124826 w 12192000"/>
              <a:gd name="connsiteY152" fmla="*/ 155575 h 3102054"/>
              <a:gd name="connsiteX153" fmla="*/ 8177214 w 12192000"/>
              <a:gd name="connsiteY153" fmla="*/ 166687 h 3102054"/>
              <a:gd name="connsiteX154" fmla="*/ 8237539 w 12192000"/>
              <a:gd name="connsiteY154" fmla="*/ 174625 h 3102054"/>
              <a:gd name="connsiteX155" fmla="*/ 8305801 w 12192000"/>
              <a:gd name="connsiteY155" fmla="*/ 176212 h 3102054"/>
              <a:gd name="connsiteX156" fmla="*/ 8374064 w 12192000"/>
              <a:gd name="connsiteY156" fmla="*/ 174625 h 3102054"/>
              <a:gd name="connsiteX157" fmla="*/ 8434388 w 12192000"/>
              <a:gd name="connsiteY157" fmla="*/ 166687 h 3102054"/>
              <a:gd name="connsiteX158" fmla="*/ 8486776 w 12192000"/>
              <a:gd name="connsiteY158" fmla="*/ 155575 h 3102054"/>
              <a:gd name="connsiteX159" fmla="*/ 8532814 w 12192000"/>
              <a:gd name="connsiteY159" fmla="*/ 141287 h 3102054"/>
              <a:gd name="connsiteX160" fmla="*/ 8574088 w 12192000"/>
              <a:gd name="connsiteY160" fmla="*/ 125412 h 3102054"/>
              <a:gd name="connsiteX161" fmla="*/ 8610600 w 12192000"/>
              <a:gd name="connsiteY161" fmla="*/ 106362 h 3102054"/>
              <a:gd name="connsiteX162" fmla="*/ 8648700 w 12192000"/>
              <a:gd name="connsiteY162" fmla="*/ 87312 h 3102054"/>
              <a:gd name="connsiteX163" fmla="*/ 8686800 w 12192000"/>
              <a:gd name="connsiteY163" fmla="*/ 68262 h 3102054"/>
              <a:gd name="connsiteX164" fmla="*/ 8723314 w 12192000"/>
              <a:gd name="connsiteY164" fmla="*/ 52387 h 3102054"/>
              <a:gd name="connsiteX165" fmla="*/ 8764588 w 12192000"/>
              <a:gd name="connsiteY165" fmla="*/ 36512 h 3102054"/>
              <a:gd name="connsiteX166" fmla="*/ 8810626 w 12192000"/>
              <a:gd name="connsiteY166" fmla="*/ 20637 h 3102054"/>
              <a:gd name="connsiteX167" fmla="*/ 8863014 w 12192000"/>
              <a:gd name="connsiteY167" fmla="*/ 9525 h 3102054"/>
              <a:gd name="connsiteX168" fmla="*/ 8923338 w 12192000"/>
              <a:gd name="connsiteY168" fmla="*/ 3175 h 3102054"/>
              <a:gd name="connsiteX169" fmla="*/ 8990014 w 12192000"/>
              <a:gd name="connsiteY169" fmla="*/ 0 h 3102054"/>
              <a:gd name="connsiteX170" fmla="*/ 9059864 w 12192000"/>
              <a:gd name="connsiteY170" fmla="*/ 3175 h 3102054"/>
              <a:gd name="connsiteX171" fmla="*/ 9120188 w 12192000"/>
              <a:gd name="connsiteY171" fmla="*/ 9525 h 3102054"/>
              <a:gd name="connsiteX172" fmla="*/ 9172576 w 12192000"/>
              <a:gd name="connsiteY172" fmla="*/ 20637 h 3102054"/>
              <a:gd name="connsiteX173" fmla="*/ 9218614 w 12192000"/>
              <a:gd name="connsiteY173" fmla="*/ 36512 h 3102054"/>
              <a:gd name="connsiteX174" fmla="*/ 9259888 w 12192000"/>
              <a:gd name="connsiteY174" fmla="*/ 52387 h 3102054"/>
              <a:gd name="connsiteX175" fmla="*/ 9296400 w 12192000"/>
              <a:gd name="connsiteY175" fmla="*/ 68262 h 3102054"/>
              <a:gd name="connsiteX176" fmla="*/ 9334500 w 12192000"/>
              <a:gd name="connsiteY176" fmla="*/ 87312 h 3102054"/>
              <a:gd name="connsiteX177" fmla="*/ 9372600 w 12192000"/>
              <a:gd name="connsiteY177" fmla="*/ 106362 h 3102054"/>
              <a:gd name="connsiteX178" fmla="*/ 9409114 w 12192000"/>
              <a:gd name="connsiteY178" fmla="*/ 125412 h 3102054"/>
              <a:gd name="connsiteX179" fmla="*/ 9450388 w 12192000"/>
              <a:gd name="connsiteY179" fmla="*/ 141287 h 3102054"/>
              <a:gd name="connsiteX180" fmla="*/ 9496426 w 12192000"/>
              <a:gd name="connsiteY180" fmla="*/ 155575 h 3102054"/>
              <a:gd name="connsiteX181" fmla="*/ 9548814 w 12192000"/>
              <a:gd name="connsiteY181" fmla="*/ 166687 h 3102054"/>
              <a:gd name="connsiteX182" fmla="*/ 9609138 w 12192000"/>
              <a:gd name="connsiteY182" fmla="*/ 174625 h 3102054"/>
              <a:gd name="connsiteX183" fmla="*/ 9677400 w 12192000"/>
              <a:gd name="connsiteY183" fmla="*/ 176212 h 3102054"/>
              <a:gd name="connsiteX184" fmla="*/ 9745664 w 12192000"/>
              <a:gd name="connsiteY184" fmla="*/ 174625 h 3102054"/>
              <a:gd name="connsiteX185" fmla="*/ 9805988 w 12192000"/>
              <a:gd name="connsiteY185" fmla="*/ 166687 h 3102054"/>
              <a:gd name="connsiteX186" fmla="*/ 9858376 w 12192000"/>
              <a:gd name="connsiteY186" fmla="*/ 155575 h 3102054"/>
              <a:gd name="connsiteX187" fmla="*/ 9904414 w 12192000"/>
              <a:gd name="connsiteY187" fmla="*/ 141287 h 3102054"/>
              <a:gd name="connsiteX188" fmla="*/ 9945688 w 12192000"/>
              <a:gd name="connsiteY188" fmla="*/ 125412 h 3102054"/>
              <a:gd name="connsiteX189" fmla="*/ 9982200 w 12192000"/>
              <a:gd name="connsiteY189" fmla="*/ 106362 h 3102054"/>
              <a:gd name="connsiteX190" fmla="*/ 10058400 w 12192000"/>
              <a:gd name="connsiteY190" fmla="*/ 68262 h 3102054"/>
              <a:gd name="connsiteX191" fmla="*/ 10094914 w 12192000"/>
              <a:gd name="connsiteY191" fmla="*/ 52387 h 3102054"/>
              <a:gd name="connsiteX192" fmla="*/ 10136188 w 12192000"/>
              <a:gd name="connsiteY192" fmla="*/ 36512 h 3102054"/>
              <a:gd name="connsiteX193" fmla="*/ 10182226 w 12192000"/>
              <a:gd name="connsiteY193" fmla="*/ 20637 h 3102054"/>
              <a:gd name="connsiteX194" fmla="*/ 10234614 w 12192000"/>
              <a:gd name="connsiteY194" fmla="*/ 9525 h 3102054"/>
              <a:gd name="connsiteX195" fmla="*/ 10294938 w 12192000"/>
              <a:gd name="connsiteY195" fmla="*/ 3175 h 3102054"/>
              <a:gd name="connsiteX196" fmla="*/ 10363200 w 12192000"/>
              <a:gd name="connsiteY196" fmla="*/ 0 h 3102054"/>
              <a:gd name="connsiteX197" fmla="*/ 10431464 w 12192000"/>
              <a:gd name="connsiteY197" fmla="*/ 3175 h 3102054"/>
              <a:gd name="connsiteX198" fmla="*/ 10491788 w 12192000"/>
              <a:gd name="connsiteY198" fmla="*/ 9525 h 3102054"/>
              <a:gd name="connsiteX199" fmla="*/ 10544176 w 12192000"/>
              <a:gd name="connsiteY199" fmla="*/ 20637 h 3102054"/>
              <a:gd name="connsiteX200" fmla="*/ 10590214 w 12192000"/>
              <a:gd name="connsiteY200" fmla="*/ 36512 h 3102054"/>
              <a:gd name="connsiteX201" fmla="*/ 10631488 w 12192000"/>
              <a:gd name="connsiteY201" fmla="*/ 52387 h 3102054"/>
              <a:gd name="connsiteX202" fmla="*/ 10668000 w 12192000"/>
              <a:gd name="connsiteY202" fmla="*/ 68262 h 3102054"/>
              <a:gd name="connsiteX203" fmla="*/ 10706100 w 12192000"/>
              <a:gd name="connsiteY203" fmla="*/ 87312 h 3102054"/>
              <a:gd name="connsiteX204" fmla="*/ 10744200 w 12192000"/>
              <a:gd name="connsiteY204" fmla="*/ 106362 h 3102054"/>
              <a:gd name="connsiteX205" fmla="*/ 10780714 w 12192000"/>
              <a:gd name="connsiteY205" fmla="*/ 125412 h 3102054"/>
              <a:gd name="connsiteX206" fmla="*/ 10821988 w 12192000"/>
              <a:gd name="connsiteY206" fmla="*/ 141287 h 3102054"/>
              <a:gd name="connsiteX207" fmla="*/ 10868026 w 12192000"/>
              <a:gd name="connsiteY207" fmla="*/ 155575 h 3102054"/>
              <a:gd name="connsiteX208" fmla="*/ 10920414 w 12192000"/>
              <a:gd name="connsiteY208" fmla="*/ 166687 h 3102054"/>
              <a:gd name="connsiteX209" fmla="*/ 10980738 w 12192000"/>
              <a:gd name="connsiteY209" fmla="*/ 174625 h 3102054"/>
              <a:gd name="connsiteX210" fmla="*/ 11049000 w 12192000"/>
              <a:gd name="connsiteY210" fmla="*/ 176212 h 3102054"/>
              <a:gd name="connsiteX211" fmla="*/ 11117264 w 12192000"/>
              <a:gd name="connsiteY211" fmla="*/ 174625 h 3102054"/>
              <a:gd name="connsiteX212" fmla="*/ 11177588 w 12192000"/>
              <a:gd name="connsiteY212" fmla="*/ 166687 h 3102054"/>
              <a:gd name="connsiteX213" fmla="*/ 11229976 w 12192000"/>
              <a:gd name="connsiteY213" fmla="*/ 155575 h 3102054"/>
              <a:gd name="connsiteX214" fmla="*/ 11276014 w 12192000"/>
              <a:gd name="connsiteY214" fmla="*/ 141287 h 3102054"/>
              <a:gd name="connsiteX215" fmla="*/ 11317288 w 12192000"/>
              <a:gd name="connsiteY215" fmla="*/ 125412 h 3102054"/>
              <a:gd name="connsiteX216" fmla="*/ 11353800 w 12192000"/>
              <a:gd name="connsiteY216" fmla="*/ 106362 h 3102054"/>
              <a:gd name="connsiteX217" fmla="*/ 11391900 w 12192000"/>
              <a:gd name="connsiteY217" fmla="*/ 87312 h 3102054"/>
              <a:gd name="connsiteX218" fmla="*/ 11430000 w 12192000"/>
              <a:gd name="connsiteY218" fmla="*/ 68263 h 3102054"/>
              <a:gd name="connsiteX219" fmla="*/ 11466514 w 12192000"/>
              <a:gd name="connsiteY219" fmla="*/ 52388 h 3102054"/>
              <a:gd name="connsiteX220" fmla="*/ 11507788 w 12192000"/>
              <a:gd name="connsiteY220" fmla="*/ 36513 h 3102054"/>
              <a:gd name="connsiteX221" fmla="*/ 11553826 w 12192000"/>
              <a:gd name="connsiteY221" fmla="*/ 20638 h 3102054"/>
              <a:gd name="connsiteX222" fmla="*/ 11606214 w 12192000"/>
              <a:gd name="connsiteY222" fmla="*/ 9525 h 3102054"/>
              <a:gd name="connsiteX223" fmla="*/ 11666538 w 12192000"/>
              <a:gd name="connsiteY223" fmla="*/ 3175 h 3102054"/>
              <a:gd name="connsiteX224" fmla="*/ 11734800 w 12192000"/>
              <a:gd name="connsiteY224" fmla="*/ 0 h 3102054"/>
              <a:gd name="connsiteX225" fmla="*/ 11803064 w 12192000"/>
              <a:gd name="connsiteY225" fmla="*/ 3175 h 3102054"/>
              <a:gd name="connsiteX226" fmla="*/ 11863388 w 12192000"/>
              <a:gd name="connsiteY226" fmla="*/ 9525 h 3102054"/>
              <a:gd name="connsiteX227" fmla="*/ 11915776 w 12192000"/>
              <a:gd name="connsiteY227" fmla="*/ 20638 h 3102054"/>
              <a:gd name="connsiteX228" fmla="*/ 11961814 w 12192000"/>
              <a:gd name="connsiteY228" fmla="*/ 36513 h 3102054"/>
              <a:gd name="connsiteX229" fmla="*/ 12003088 w 12192000"/>
              <a:gd name="connsiteY229" fmla="*/ 52388 h 3102054"/>
              <a:gd name="connsiteX230" fmla="*/ 12039600 w 12192000"/>
              <a:gd name="connsiteY230" fmla="*/ 68263 h 3102054"/>
              <a:gd name="connsiteX231" fmla="*/ 12077700 w 12192000"/>
              <a:gd name="connsiteY231" fmla="*/ 87313 h 3102054"/>
              <a:gd name="connsiteX232" fmla="*/ 12115800 w 12192000"/>
              <a:gd name="connsiteY232" fmla="*/ 106363 h 3102054"/>
              <a:gd name="connsiteX233" fmla="*/ 12152314 w 12192000"/>
              <a:gd name="connsiteY233" fmla="*/ 125413 h 3102054"/>
              <a:gd name="connsiteX234" fmla="*/ 12192000 w 12192000"/>
              <a:gd name="connsiteY234" fmla="*/ 140677 h 3102054"/>
              <a:gd name="connsiteX235" fmla="*/ 12192000 w 12192000"/>
              <a:gd name="connsiteY235" fmla="*/ 885826 h 3102054"/>
              <a:gd name="connsiteX236" fmla="*/ 12191999 w 12192000"/>
              <a:gd name="connsiteY236" fmla="*/ 885826 h 3102054"/>
              <a:gd name="connsiteX237" fmla="*/ 12191999 w 12192000"/>
              <a:gd name="connsiteY237" fmla="*/ 3102054 h 3102054"/>
              <a:gd name="connsiteX238" fmla="*/ 0 w 12192000"/>
              <a:gd name="connsiteY238" fmla="*/ 3102054 h 3102054"/>
              <a:gd name="connsiteX239" fmla="*/ 0 w 12192000"/>
              <a:gd name="connsiteY239" fmla="*/ 638254 h 3102054"/>
              <a:gd name="connsiteX240" fmla="*/ 1 w 12192000"/>
              <a:gd name="connsiteY240" fmla="*/ 638254 h 3102054"/>
              <a:gd name="connsiteX241" fmla="*/ 1 w 12192000"/>
              <a:gd name="connsiteY241" fmla="*/ 176212 h 3102054"/>
              <a:gd name="connsiteX242" fmla="*/ 68264 w 12192000"/>
              <a:gd name="connsiteY242" fmla="*/ 174625 h 3102054"/>
              <a:gd name="connsiteX243" fmla="*/ 128589 w 12192000"/>
              <a:gd name="connsiteY243" fmla="*/ 166687 h 3102054"/>
              <a:gd name="connsiteX244" fmla="*/ 180976 w 12192000"/>
              <a:gd name="connsiteY244" fmla="*/ 155575 h 3102054"/>
              <a:gd name="connsiteX245" fmla="*/ 227014 w 12192000"/>
              <a:gd name="connsiteY245" fmla="*/ 141287 h 3102054"/>
              <a:gd name="connsiteX246" fmla="*/ 268289 w 12192000"/>
              <a:gd name="connsiteY246" fmla="*/ 125412 h 3102054"/>
              <a:gd name="connsiteX247" fmla="*/ 304801 w 12192000"/>
              <a:gd name="connsiteY247" fmla="*/ 106362 h 3102054"/>
              <a:gd name="connsiteX248" fmla="*/ 342901 w 12192000"/>
              <a:gd name="connsiteY248" fmla="*/ 87312 h 3102054"/>
              <a:gd name="connsiteX249" fmla="*/ 381001 w 12192000"/>
              <a:gd name="connsiteY249" fmla="*/ 68262 h 3102054"/>
              <a:gd name="connsiteX250" fmla="*/ 417514 w 12192000"/>
              <a:gd name="connsiteY250" fmla="*/ 52387 h 3102054"/>
              <a:gd name="connsiteX251" fmla="*/ 458789 w 12192000"/>
              <a:gd name="connsiteY251" fmla="*/ 36512 h 3102054"/>
              <a:gd name="connsiteX252" fmla="*/ 504826 w 12192000"/>
              <a:gd name="connsiteY252" fmla="*/ 20637 h 3102054"/>
              <a:gd name="connsiteX253" fmla="*/ 557214 w 12192000"/>
              <a:gd name="connsiteY253" fmla="*/ 9525 h 3102054"/>
              <a:gd name="connsiteX254" fmla="*/ 617539 w 12192000"/>
              <a:gd name="connsiteY254" fmla="*/ 3175 h 31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3102054">
                <a:moveTo>
                  <a:pt x="685801" y="0"/>
                </a:moveTo>
                <a:lnTo>
                  <a:pt x="754064" y="3175"/>
                </a:lnTo>
                <a:lnTo>
                  <a:pt x="814389" y="9525"/>
                </a:lnTo>
                <a:lnTo>
                  <a:pt x="866776" y="20637"/>
                </a:lnTo>
                <a:lnTo>
                  <a:pt x="912814" y="36512"/>
                </a:lnTo>
                <a:lnTo>
                  <a:pt x="954089" y="52387"/>
                </a:lnTo>
                <a:lnTo>
                  <a:pt x="990601" y="68262"/>
                </a:lnTo>
                <a:lnTo>
                  <a:pt x="1028701" y="87312"/>
                </a:lnTo>
                <a:lnTo>
                  <a:pt x="1066801" y="106362"/>
                </a:lnTo>
                <a:lnTo>
                  <a:pt x="1103314" y="125412"/>
                </a:lnTo>
                <a:lnTo>
                  <a:pt x="1144589" y="141287"/>
                </a:lnTo>
                <a:lnTo>
                  <a:pt x="1190626" y="155575"/>
                </a:lnTo>
                <a:lnTo>
                  <a:pt x="1243014" y="166687"/>
                </a:lnTo>
                <a:lnTo>
                  <a:pt x="1303339" y="174625"/>
                </a:lnTo>
                <a:lnTo>
                  <a:pt x="1371601" y="176212"/>
                </a:lnTo>
                <a:lnTo>
                  <a:pt x="1439864" y="174625"/>
                </a:lnTo>
                <a:lnTo>
                  <a:pt x="1500189" y="166687"/>
                </a:lnTo>
                <a:lnTo>
                  <a:pt x="1552576" y="155575"/>
                </a:lnTo>
                <a:lnTo>
                  <a:pt x="1598614" y="141287"/>
                </a:lnTo>
                <a:lnTo>
                  <a:pt x="1639889" y="125412"/>
                </a:lnTo>
                <a:lnTo>
                  <a:pt x="1676401" y="106362"/>
                </a:lnTo>
                <a:lnTo>
                  <a:pt x="1714501" y="87312"/>
                </a:lnTo>
                <a:lnTo>
                  <a:pt x="1752601" y="68262"/>
                </a:lnTo>
                <a:lnTo>
                  <a:pt x="1789114" y="52387"/>
                </a:lnTo>
                <a:lnTo>
                  <a:pt x="1830389" y="36512"/>
                </a:lnTo>
                <a:lnTo>
                  <a:pt x="1876426" y="20637"/>
                </a:lnTo>
                <a:lnTo>
                  <a:pt x="1928814" y="9525"/>
                </a:lnTo>
                <a:lnTo>
                  <a:pt x="1989139" y="3175"/>
                </a:lnTo>
                <a:lnTo>
                  <a:pt x="2057401" y="0"/>
                </a:lnTo>
                <a:lnTo>
                  <a:pt x="2125664" y="3175"/>
                </a:lnTo>
                <a:lnTo>
                  <a:pt x="2185989" y="9525"/>
                </a:lnTo>
                <a:lnTo>
                  <a:pt x="2238376" y="20637"/>
                </a:lnTo>
                <a:lnTo>
                  <a:pt x="2284414" y="36512"/>
                </a:lnTo>
                <a:lnTo>
                  <a:pt x="2325688" y="52387"/>
                </a:lnTo>
                <a:lnTo>
                  <a:pt x="2362201" y="68262"/>
                </a:lnTo>
                <a:lnTo>
                  <a:pt x="2400301" y="87312"/>
                </a:lnTo>
                <a:lnTo>
                  <a:pt x="2438401" y="106362"/>
                </a:lnTo>
                <a:lnTo>
                  <a:pt x="2474913" y="125412"/>
                </a:lnTo>
                <a:lnTo>
                  <a:pt x="2516188" y="141287"/>
                </a:lnTo>
                <a:lnTo>
                  <a:pt x="2562226" y="155575"/>
                </a:lnTo>
                <a:lnTo>
                  <a:pt x="2614614" y="166687"/>
                </a:lnTo>
                <a:lnTo>
                  <a:pt x="2674938" y="174625"/>
                </a:lnTo>
                <a:lnTo>
                  <a:pt x="2743201" y="176212"/>
                </a:lnTo>
                <a:lnTo>
                  <a:pt x="2811464" y="174625"/>
                </a:lnTo>
                <a:lnTo>
                  <a:pt x="2871789" y="166687"/>
                </a:lnTo>
                <a:lnTo>
                  <a:pt x="2924176" y="155575"/>
                </a:lnTo>
                <a:lnTo>
                  <a:pt x="2970214" y="141287"/>
                </a:lnTo>
                <a:lnTo>
                  <a:pt x="3011489" y="125412"/>
                </a:lnTo>
                <a:lnTo>
                  <a:pt x="3048001" y="106362"/>
                </a:lnTo>
                <a:lnTo>
                  <a:pt x="3086101" y="87312"/>
                </a:lnTo>
                <a:lnTo>
                  <a:pt x="3124201" y="68262"/>
                </a:lnTo>
                <a:lnTo>
                  <a:pt x="3160714" y="52387"/>
                </a:lnTo>
                <a:lnTo>
                  <a:pt x="3201989" y="36512"/>
                </a:lnTo>
                <a:lnTo>
                  <a:pt x="3248026" y="20637"/>
                </a:lnTo>
                <a:lnTo>
                  <a:pt x="3300414" y="9525"/>
                </a:lnTo>
                <a:lnTo>
                  <a:pt x="3360739" y="3175"/>
                </a:lnTo>
                <a:lnTo>
                  <a:pt x="3427414" y="0"/>
                </a:lnTo>
                <a:lnTo>
                  <a:pt x="3497264" y="3175"/>
                </a:lnTo>
                <a:lnTo>
                  <a:pt x="3557589" y="9525"/>
                </a:lnTo>
                <a:lnTo>
                  <a:pt x="3609976" y="20637"/>
                </a:lnTo>
                <a:lnTo>
                  <a:pt x="3656014" y="36512"/>
                </a:lnTo>
                <a:lnTo>
                  <a:pt x="3697288" y="52387"/>
                </a:lnTo>
                <a:lnTo>
                  <a:pt x="3733801" y="68262"/>
                </a:lnTo>
                <a:lnTo>
                  <a:pt x="3771901" y="87312"/>
                </a:lnTo>
                <a:lnTo>
                  <a:pt x="3810001" y="106362"/>
                </a:lnTo>
                <a:lnTo>
                  <a:pt x="3846514" y="125412"/>
                </a:lnTo>
                <a:lnTo>
                  <a:pt x="3887789" y="141287"/>
                </a:lnTo>
                <a:lnTo>
                  <a:pt x="3933826" y="155575"/>
                </a:lnTo>
                <a:lnTo>
                  <a:pt x="3986214" y="166687"/>
                </a:lnTo>
                <a:lnTo>
                  <a:pt x="4046539" y="174625"/>
                </a:lnTo>
                <a:lnTo>
                  <a:pt x="4114801" y="176212"/>
                </a:lnTo>
                <a:lnTo>
                  <a:pt x="4183064" y="174625"/>
                </a:lnTo>
                <a:lnTo>
                  <a:pt x="4243388" y="166687"/>
                </a:lnTo>
                <a:lnTo>
                  <a:pt x="4295776" y="155575"/>
                </a:lnTo>
                <a:lnTo>
                  <a:pt x="4341813" y="141287"/>
                </a:lnTo>
                <a:lnTo>
                  <a:pt x="4383088" y="125412"/>
                </a:lnTo>
                <a:lnTo>
                  <a:pt x="4419601" y="106362"/>
                </a:lnTo>
                <a:lnTo>
                  <a:pt x="4495801" y="68262"/>
                </a:lnTo>
                <a:lnTo>
                  <a:pt x="4532314" y="52387"/>
                </a:lnTo>
                <a:lnTo>
                  <a:pt x="4573588" y="36512"/>
                </a:lnTo>
                <a:lnTo>
                  <a:pt x="4619626" y="20637"/>
                </a:lnTo>
                <a:lnTo>
                  <a:pt x="4672013" y="9525"/>
                </a:lnTo>
                <a:lnTo>
                  <a:pt x="4732338" y="3175"/>
                </a:lnTo>
                <a:lnTo>
                  <a:pt x="4800601" y="0"/>
                </a:lnTo>
                <a:lnTo>
                  <a:pt x="4868864" y="3175"/>
                </a:lnTo>
                <a:lnTo>
                  <a:pt x="4929188" y="9525"/>
                </a:lnTo>
                <a:lnTo>
                  <a:pt x="4981576" y="20637"/>
                </a:lnTo>
                <a:lnTo>
                  <a:pt x="5027614" y="36512"/>
                </a:lnTo>
                <a:lnTo>
                  <a:pt x="5068889" y="52387"/>
                </a:lnTo>
                <a:lnTo>
                  <a:pt x="5105402" y="68262"/>
                </a:lnTo>
                <a:lnTo>
                  <a:pt x="5143502" y="87312"/>
                </a:lnTo>
                <a:lnTo>
                  <a:pt x="5181601" y="106362"/>
                </a:lnTo>
                <a:lnTo>
                  <a:pt x="5218115" y="125412"/>
                </a:lnTo>
                <a:lnTo>
                  <a:pt x="5259388" y="141287"/>
                </a:lnTo>
                <a:lnTo>
                  <a:pt x="5305426" y="155575"/>
                </a:lnTo>
                <a:lnTo>
                  <a:pt x="5357813" y="166687"/>
                </a:lnTo>
                <a:lnTo>
                  <a:pt x="5418139" y="174625"/>
                </a:lnTo>
                <a:lnTo>
                  <a:pt x="5486401" y="176212"/>
                </a:lnTo>
                <a:lnTo>
                  <a:pt x="5554663" y="174625"/>
                </a:lnTo>
                <a:lnTo>
                  <a:pt x="5614989" y="166687"/>
                </a:lnTo>
                <a:lnTo>
                  <a:pt x="5667376" y="155575"/>
                </a:lnTo>
                <a:lnTo>
                  <a:pt x="5713414" y="141287"/>
                </a:lnTo>
                <a:lnTo>
                  <a:pt x="5754689" y="125412"/>
                </a:lnTo>
                <a:lnTo>
                  <a:pt x="5791202" y="106362"/>
                </a:lnTo>
                <a:lnTo>
                  <a:pt x="5829302" y="87312"/>
                </a:lnTo>
                <a:lnTo>
                  <a:pt x="5867402" y="68262"/>
                </a:lnTo>
                <a:lnTo>
                  <a:pt x="5903915" y="52387"/>
                </a:lnTo>
                <a:lnTo>
                  <a:pt x="5945189" y="36512"/>
                </a:lnTo>
                <a:lnTo>
                  <a:pt x="5991226" y="20637"/>
                </a:lnTo>
                <a:lnTo>
                  <a:pt x="6043614" y="9525"/>
                </a:lnTo>
                <a:lnTo>
                  <a:pt x="6103939" y="3175"/>
                </a:lnTo>
                <a:lnTo>
                  <a:pt x="6172201" y="0"/>
                </a:lnTo>
                <a:lnTo>
                  <a:pt x="6210301" y="1772"/>
                </a:lnTo>
                <a:lnTo>
                  <a:pt x="6248401" y="0"/>
                </a:lnTo>
                <a:lnTo>
                  <a:pt x="6316664" y="3175"/>
                </a:lnTo>
                <a:lnTo>
                  <a:pt x="6376989" y="9525"/>
                </a:lnTo>
                <a:lnTo>
                  <a:pt x="6429376" y="20637"/>
                </a:lnTo>
                <a:lnTo>
                  <a:pt x="6475414" y="36512"/>
                </a:lnTo>
                <a:lnTo>
                  <a:pt x="6516689" y="52387"/>
                </a:lnTo>
                <a:lnTo>
                  <a:pt x="6553202" y="68262"/>
                </a:lnTo>
                <a:lnTo>
                  <a:pt x="6591302" y="87312"/>
                </a:lnTo>
                <a:lnTo>
                  <a:pt x="6629401" y="106362"/>
                </a:lnTo>
                <a:lnTo>
                  <a:pt x="6665915" y="125412"/>
                </a:lnTo>
                <a:lnTo>
                  <a:pt x="6707189" y="141287"/>
                </a:lnTo>
                <a:lnTo>
                  <a:pt x="6753226" y="155575"/>
                </a:lnTo>
                <a:lnTo>
                  <a:pt x="6805614" y="166687"/>
                </a:lnTo>
                <a:lnTo>
                  <a:pt x="6865939" y="174625"/>
                </a:lnTo>
                <a:lnTo>
                  <a:pt x="6934201" y="176212"/>
                </a:lnTo>
                <a:lnTo>
                  <a:pt x="7002464" y="174625"/>
                </a:lnTo>
                <a:lnTo>
                  <a:pt x="7062789" y="166687"/>
                </a:lnTo>
                <a:lnTo>
                  <a:pt x="7115176" y="155575"/>
                </a:lnTo>
                <a:lnTo>
                  <a:pt x="7161214" y="141287"/>
                </a:lnTo>
                <a:lnTo>
                  <a:pt x="7202489" y="125412"/>
                </a:lnTo>
                <a:lnTo>
                  <a:pt x="7239001" y="106362"/>
                </a:lnTo>
                <a:lnTo>
                  <a:pt x="7277101" y="87312"/>
                </a:lnTo>
                <a:lnTo>
                  <a:pt x="7315201" y="68262"/>
                </a:lnTo>
                <a:lnTo>
                  <a:pt x="7351714" y="52387"/>
                </a:lnTo>
                <a:lnTo>
                  <a:pt x="7392989" y="36512"/>
                </a:lnTo>
                <a:lnTo>
                  <a:pt x="7439026" y="20637"/>
                </a:lnTo>
                <a:lnTo>
                  <a:pt x="7491414" y="9525"/>
                </a:lnTo>
                <a:lnTo>
                  <a:pt x="7551739" y="3175"/>
                </a:lnTo>
                <a:lnTo>
                  <a:pt x="7620001" y="0"/>
                </a:lnTo>
                <a:lnTo>
                  <a:pt x="7688264" y="3175"/>
                </a:lnTo>
                <a:lnTo>
                  <a:pt x="7748589" y="9525"/>
                </a:lnTo>
                <a:lnTo>
                  <a:pt x="7800976" y="20637"/>
                </a:lnTo>
                <a:lnTo>
                  <a:pt x="7847014" y="36512"/>
                </a:lnTo>
                <a:lnTo>
                  <a:pt x="7888289" y="52387"/>
                </a:lnTo>
                <a:lnTo>
                  <a:pt x="7924801" y="68262"/>
                </a:lnTo>
                <a:lnTo>
                  <a:pt x="7962901" y="87312"/>
                </a:lnTo>
                <a:lnTo>
                  <a:pt x="8001001" y="106362"/>
                </a:lnTo>
                <a:lnTo>
                  <a:pt x="8037514" y="125412"/>
                </a:lnTo>
                <a:lnTo>
                  <a:pt x="8078789" y="141287"/>
                </a:lnTo>
                <a:lnTo>
                  <a:pt x="8124826" y="155575"/>
                </a:lnTo>
                <a:lnTo>
                  <a:pt x="8177214" y="166687"/>
                </a:lnTo>
                <a:lnTo>
                  <a:pt x="8237539" y="174625"/>
                </a:lnTo>
                <a:lnTo>
                  <a:pt x="8305801" y="176212"/>
                </a:lnTo>
                <a:lnTo>
                  <a:pt x="8374064" y="174625"/>
                </a:lnTo>
                <a:lnTo>
                  <a:pt x="8434388" y="166687"/>
                </a:lnTo>
                <a:lnTo>
                  <a:pt x="8486776" y="155575"/>
                </a:lnTo>
                <a:lnTo>
                  <a:pt x="8532814" y="141287"/>
                </a:lnTo>
                <a:lnTo>
                  <a:pt x="8574088" y="125412"/>
                </a:lnTo>
                <a:lnTo>
                  <a:pt x="8610600" y="106362"/>
                </a:lnTo>
                <a:lnTo>
                  <a:pt x="8648700" y="87312"/>
                </a:lnTo>
                <a:lnTo>
                  <a:pt x="8686800" y="68262"/>
                </a:lnTo>
                <a:lnTo>
                  <a:pt x="8723314" y="52387"/>
                </a:lnTo>
                <a:lnTo>
                  <a:pt x="8764588" y="36512"/>
                </a:lnTo>
                <a:lnTo>
                  <a:pt x="8810626" y="20637"/>
                </a:lnTo>
                <a:lnTo>
                  <a:pt x="8863014" y="9525"/>
                </a:lnTo>
                <a:lnTo>
                  <a:pt x="8923338" y="3175"/>
                </a:lnTo>
                <a:lnTo>
                  <a:pt x="8990014" y="0"/>
                </a:lnTo>
                <a:lnTo>
                  <a:pt x="9059864" y="3175"/>
                </a:lnTo>
                <a:lnTo>
                  <a:pt x="9120188" y="9525"/>
                </a:lnTo>
                <a:lnTo>
                  <a:pt x="9172576" y="20637"/>
                </a:lnTo>
                <a:lnTo>
                  <a:pt x="9218614" y="36512"/>
                </a:lnTo>
                <a:lnTo>
                  <a:pt x="9259888" y="52387"/>
                </a:lnTo>
                <a:lnTo>
                  <a:pt x="9296400" y="68262"/>
                </a:lnTo>
                <a:lnTo>
                  <a:pt x="9334500" y="87312"/>
                </a:lnTo>
                <a:lnTo>
                  <a:pt x="9372600" y="106362"/>
                </a:lnTo>
                <a:lnTo>
                  <a:pt x="9409114" y="125412"/>
                </a:lnTo>
                <a:lnTo>
                  <a:pt x="9450388" y="141287"/>
                </a:lnTo>
                <a:lnTo>
                  <a:pt x="9496426" y="155575"/>
                </a:lnTo>
                <a:lnTo>
                  <a:pt x="9548814" y="166687"/>
                </a:lnTo>
                <a:lnTo>
                  <a:pt x="9609138" y="174625"/>
                </a:lnTo>
                <a:lnTo>
                  <a:pt x="9677400" y="176212"/>
                </a:lnTo>
                <a:lnTo>
                  <a:pt x="9745664" y="174625"/>
                </a:lnTo>
                <a:lnTo>
                  <a:pt x="9805988" y="166687"/>
                </a:lnTo>
                <a:lnTo>
                  <a:pt x="9858376" y="155575"/>
                </a:lnTo>
                <a:lnTo>
                  <a:pt x="9904414" y="141287"/>
                </a:lnTo>
                <a:lnTo>
                  <a:pt x="9945688" y="125412"/>
                </a:lnTo>
                <a:lnTo>
                  <a:pt x="9982200" y="106362"/>
                </a:lnTo>
                <a:lnTo>
                  <a:pt x="10058400" y="68262"/>
                </a:lnTo>
                <a:lnTo>
                  <a:pt x="10094914" y="52387"/>
                </a:lnTo>
                <a:lnTo>
                  <a:pt x="10136188" y="36512"/>
                </a:lnTo>
                <a:lnTo>
                  <a:pt x="10182226" y="20637"/>
                </a:lnTo>
                <a:lnTo>
                  <a:pt x="10234614" y="9525"/>
                </a:lnTo>
                <a:lnTo>
                  <a:pt x="10294938" y="3175"/>
                </a:lnTo>
                <a:lnTo>
                  <a:pt x="10363200" y="0"/>
                </a:lnTo>
                <a:lnTo>
                  <a:pt x="10431464" y="3175"/>
                </a:lnTo>
                <a:lnTo>
                  <a:pt x="10491788" y="9525"/>
                </a:lnTo>
                <a:lnTo>
                  <a:pt x="10544176" y="20637"/>
                </a:lnTo>
                <a:lnTo>
                  <a:pt x="10590214" y="36512"/>
                </a:lnTo>
                <a:lnTo>
                  <a:pt x="10631488" y="52387"/>
                </a:lnTo>
                <a:lnTo>
                  <a:pt x="10668000" y="68262"/>
                </a:lnTo>
                <a:lnTo>
                  <a:pt x="10706100" y="87312"/>
                </a:lnTo>
                <a:lnTo>
                  <a:pt x="10744200" y="106362"/>
                </a:lnTo>
                <a:lnTo>
                  <a:pt x="10780714" y="125412"/>
                </a:lnTo>
                <a:lnTo>
                  <a:pt x="10821988" y="141287"/>
                </a:lnTo>
                <a:lnTo>
                  <a:pt x="10868026" y="155575"/>
                </a:lnTo>
                <a:lnTo>
                  <a:pt x="10920414" y="166687"/>
                </a:lnTo>
                <a:lnTo>
                  <a:pt x="10980738" y="174625"/>
                </a:lnTo>
                <a:lnTo>
                  <a:pt x="11049000" y="176212"/>
                </a:lnTo>
                <a:lnTo>
                  <a:pt x="11117264" y="174625"/>
                </a:lnTo>
                <a:lnTo>
                  <a:pt x="11177588" y="166687"/>
                </a:lnTo>
                <a:lnTo>
                  <a:pt x="11229976" y="155575"/>
                </a:lnTo>
                <a:lnTo>
                  <a:pt x="11276014" y="141287"/>
                </a:lnTo>
                <a:lnTo>
                  <a:pt x="11317288" y="125412"/>
                </a:lnTo>
                <a:lnTo>
                  <a:pt x="11353800" y="106362"/>
                </a:lnTo>
                <a:lnTo>
                  <a:pt x="11391900" y="87312"/>
                </a:lnTo>
                <a:lnTo>
                  <a:pt x="11430000" y="68263"/>
                </a:lnTo>
                <a:lnTo>
                  <a:pt x="11466514" y="52388"/>
                </a:lnTo>
                <a:lnTo>
                  <a:pt x="11507788" y="36513"/>
                </a:lnTo>
                <a:lnTo>
                  <a:pt x="11553826" y="20638"/>
                </a:lnTo>
                <a:lnTo>
                  <a:pt x="11606214" y="9525"/>
                </a:lnTo>
                <a:lnTo>
                  <a:pt x="11666538" y="3175"/>
                </a:lnTo>
                <a:lnTo>
                  <a:pt x="11734800" y="0"/>
                </a:lnTo>
                <a:lnTo>
                  <a:pt x="11803064" y="3175"/>
                </a:lnTo>
                <a:lnTo>
                  <a:pt x="11863388" y="9525"/>
                </a:lnTo>
                <a:lnTo>
                  <a:pt x="11915776" y="20638"/>
                </a:lnTo>
                <a:lnTo>
                  <a:pt x="11961814" y="36513"/>
                </a:lnTo>
                <a:lnTo>
                  <a:pt x="12003088" y="52388"/>
                </a:lnTo>
                <a:lnTo>
                  <a:pt x="12039600" y="68263"/>
                </a:lnTo>
                <a:lnTo>
                  <a:pt x="12077700" y="87313"/>
                </a:lnTo>
                <a:lnTo>
                  <a:pt x="12115800" y="106363"/>
                </a:lnTo>
                <a:lnTo>
                  <a:pt x="12152314" y="125413"/>
                </a:lnTo>
                <a:lnTo>
                  <a:pt x="12192000" y="140677"/>
                </a:lnTo>
                <a:lnTo>
                  <a:pt x="12192000" y="885826"/>
                </a:lnTo>
                <a:lnTo>
                  <a:pt x="12191999" y="885826"/>
                </a:lnTo>
                <a:lnTo>
                  <a:pt x="12191999" y="3102054"/>
                </a:lnTo>
                <a:lnTo>
                  <a:pt x="0" y="3102054"/>
                </a:lnTo>
                <a:lnTo>
                  <a:pt x="0" y="638254"/>
                </a:lnTo>
                <a:lnTo>
                  <a:pt x="1" y="638254"/>
                </a:lnTo>
                <a:lnTo>
                  <a:pt x="1" y="176212"/>
                </a:lnTo>
                <a:lnTo>
                  <a:pt x="68264" y="174625"/>
                </a:lnTo>
                <a:lnTo>
                  <a:pt x="128589" y="166687"/>
                </a:lnTo>
                <a:lnTo>
                  <a:pt x="180976" y="155575"/>
                </a:lnTo>
                <a:lnTo>
                  <a:pt x="227014" y="141287"/>
                </a:lnTo>
                <a:lnTo>
                  <a:pt x="268289" y="125412"/>
                </a:lnTo>
                <a:lnTo>
                  <a:pt x="304801" y="106362"/>
                </a:lnTo>
                <a:lnTo>
                  <a:pt x="342901" y="87312"/>
                </a:lnTo>
                <a:lnTo>
                  <a:pt x="381001" y="68262"/>
                </a:lnTo>
                <a:lnTo>
                  <a:pt x="417514" y="52387"/>
                </a:lnTo>
                <a:lnTo>
                  <a:pt x="458789" y="36512"/>
                </a:lnTo>
                <a:lnTo>
                  <a:pt x="504826" y="20637"/>
                </a:lnTo>
                <a:lnTo>
                  <a:pt x="557214" y="9525"/>
                </a:lnTo>
                <a:lnTo>
                  <a:pt x="617539" y="31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A442F-3B8C-47D3-A519-D27F3F8A5B07}"/>
              </a:ext>
            </a:extLst>
          </p:cNvPr>
          <p:cNvSpPr>
            <a:spLocks noGrp="1"/>
          </p:cNvSpPr>
          <p:nvPr>
            <p:ph type="title"/>
          </p:nvPr>
        </p:nvSpPr>
        <p:spPr>
          <a:xfrm>
            <a:off x="755168" y="4292599"/>
            <a:ext cx="10681664" cy="1465771"/>
          </a:xfrm>
        </p:spPr>
        <p:txBody>
          <a:bodyPr vert="horz" lIns="91440" tIns="45720" rIns="91440" bIns="45720" rtlCol="0" anchor="ctr">
            <a:normAutofit/>
          </a:bodyPr>
          <a:lstStyle/>
          <a:p>
            <a:pPr algn="ctr"/>
            <a:r>
              <a:rPr lang="en-US" sz="4600"/>
              <a:t>Social emotional curriculum</a:t>
            </a:r>
          </a:p>
        </p:txBody>
      </p:sp>
    </p:spTree>
    <p:extLst>
      <p:ext uri="{BB962C8B-B14F-4D97-AF65-F5344CB8AC3E}">
        <p14:creationId xmlns:p14="http://schemas.microsoft.com/office/powerpoint/2010/main" val="1503927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1058-0489-4AC0-A3BF-A06109EAEF5A}"/>
              </a:ext>
            </a:extLst>
          </p:cNvPr>
          <p:cNvSpPr>
            <a:spLocks noGrp="1"/>
          </p:cNvSpPr>
          <p:nvPr>
            <p:ph type="title"/>
          </p:nvPr>
        </p:nvSpPr>
        <p:spPr>
          <a:xfrm>
            <a:off x="1251679" y="645107"/>
            <a:ext cx="3384329" cy="5421436"/>
          </a:xfrm>
        </p:spPr>
        <p:txBody>
          <a:bodyPr anchor="ctr">
            <a:normAutofit/>
          </a:bodyPr>
          <a:lstStyle/>
          <a:p>
            <a:r>
              <a:rPr lang="en-US" sz="4000"/>
              <a:t>Data-Driven District</a:t>
            </a:r>
          </a:p>
        </p:txBody>
      </p:sp>
      <p:graphicFrame>
        <p:nvGraphicFramePr>
          <p:cNvPr id="5" name="Content Placeholder 2">
            <a:extLst>
              <a:ext uri="{FF2B5EF4-FFF2-40B4-BE49-F238E27FC236}">
                <a16:creationId xmlns:a16="http://schemas.microsoft.com/office/drawing/2014/main" id="{66340E79-F074-82DD-22A5-5AB8307DCB85}"/>
              </a:ext>
            </a:extLst>
          </p:cNvPr>
          <p:cNvGraphicFramePr>
            <a:graphicFrameLocks noGrp="1"/>
          </p:cNvGraphicFramePr>
          <p:nvPr>
            <p:ph idx="1"/>
            <p:extLst>
              <p:ext uri="{D42A27DB-BD31-4B8C-83A1-F6EECF244321}">
                <p14:modId xmlns:p14="http://schemas.microsoft.com/office/powerpoint/2010/main" val="1247389390"/>
              </p:ext>
            </p:extLst>
          </p:nvPr>
        </p:nvGraphicFramePr>
        <p:xfrm>
          <a:off x="5280025" y="644525"/>
          <a:ext cx="5994400" cy="5409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274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52A0-F7B9-E7B8-1A90-ACA28EB06AA5}"/>
              </a:ext>
            </a:extLst>
          </p:cNvPr>
          <p:cNvSpPr>
            <a:spLocks noGrp="1"/>
          </p:cNvSpPr>
          <p:nvPr>
            <p:ph type="title"/>
          </p:nvPr>
        </p:nvSpPr>
        <p:spPr>
          <a:xfrm>
            <a:off x="1251679" y="645107"/>
            <a:ext cx="3827217" cy="1640894"/>
          </a:xfrm>
        </p:spPr>
        <p:txBody>
          <a:bodyPr anchor="t">
            <a:normAutofit fontScale="90000"/>
          </a:bodyPr>
          <a:lstStyle/>
          <a:p>
            <a:r>
              <a:rPr lang="en-US" sz="4000" dirty="0"/>
              <a:t>Data presentation </a:t>
            </a:r>
            <a:br>
              <a:rPr lang="en-US" sz="4000" dirty="0"/>
            </a:br>
            <a:br>
              <a:rPr lang="en-US" sz="4000" dirty="0"/>
            </a:br>
            <a:r>
              <a:rPr lang="en-US" sz="4000" dirty="0"/>
              <a:t>Dr. Jessica </a:t>
            </a:r>
            <a:r>
              <a:rPr lang="en-US" sz="4000" dirty="0" err="1"/>
              <a:t>barr</a:t>
            </a:r>
            <a:endParaRPr lang="en-US" sz="4000" dirty="0"/>
          </a:p>
        </p:txBody>
      </p:sp>
      <p:sp>
        <p:nvSpPr>
          <p:cNvPr id="3" name="Content Placeholder 2">
            <a:extLst>
              <a:ext uri="{FF2B5EF4-FFF2-40B4-BE49-F238E27FC236}">
                <a16:creationId xmlns:a16="http://schemas.microsoft.com/office/drawing/2014/main" id="{D92E4073-E897-1848-C88C-42F1F2B67E73}"/>
              </a:ext>
            </a:extLst>
          </p:cNvPr>
          <p:cNvSpPr>
            <a:spLocks noGrp="1"/>
          </p:cNvSpPr>
          <p:nvPr>
            <p:ph idx="1"/>
          </p:nvPr>
        </p:nvSpPr>
        <p:spPr>
          <a:xfrm>
            <a:off x="1251679" y="4134677"/>
            <a:ext cx="3384330" cy="2092167"/>
          </a:xfrm>
        </p:spPr>
        <p:txBody>
          <a:bodyPr>
            <a:normAutofit/>
          </a:bodyPr>
          <a:lstStyle/>
          <a:p>
            <a:r>
              <a:rPr lang="en-US" u="sng" dirty="0">
                <a:latin typeface="Calibri" panose="020F0502020204030204" pitchFamily="34" charset="0"/>
                <a:ea typeface="Times New Roman" panose="02020603050405020304" pitchFamily="18" charset="0"/>
              </a:rPr>
              <a:t>https://www.loom.com/share/6ef3e84daf9349d797f0fee0733fa12b</a:t>
            </a:r>
            <a:endParaRPr lang="en-US" dirty="0"/>
          </a:p>
        </p:txBody>
      </p:sp>
      <p:pic>
        <p:nvPicPr>
          <p:cNvPr id="5" name="Picture 4">
            <a:extLst>
              <a:ext uri="{FF2B5EF4-FFF2-40B4-BE49-F238E27FC236}">
                <a16:creationId xmlns:a16="http://schemas.microsoft.com/office/drawing/2014/main" id="{535310BB-EEC8-00CE-3E6E-A8ACE1A29D98}"/>
              </a:ext>
            </a:extLst>
          </p:cNvPr>
          <p:cNvPicPr>
            <a:picLocks noChangeAspect="1"/>
          </p:cNvPicPr>
          <p:nvPr/>
        </p:nvPicPr>
        <p:blipFill rotWithShape="1">
          <a:blip r:embed="rId2"/>
          <a:srcRect t="6348" b="8744"/>
          <a:stretch/>
        </p:blipFill>
        <p:spPr>
          <a:xfrm>
            <a:off x="5279472" y="645107"/>
            <a:ext cx="5995465" cy="5594047"/>
          </a:xfrm>
          <a:prstGeom prst="rect">
            <a:avLst/>
          </a:prstGeom>
        </p:spPr>
      </p:pic>
    </p:spTree>
    <p:extLst>
      <p:ext uri="{BB962C8B-B14F-4D97-AF65-F5344CB8AC3E}">
        <p14:creationId xmlns:p14="http://schemas.microsoft.com/office/powerpoint/2010/main" val="408993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FC012A5-170D-4B0F-A916-A8EE2C6CE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F40654-5E8C-468A-9596-50927AF1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59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7ABD5-A0A6-4EC1-B908-E62CE05945C4}"/>
              </a:ext>
            </a:extLst>
          </p:cNvPr>
          <p:cNvSpPr>
            <a:spLocks noGrp="1"/>
          </p:cNvSpPr>
          <p:nvPr>
            <p:ph type="title"/>
          </p:nvPr>
        </p:nvSpPr>
        <p:spPr>
          <a:xfrm>
            <a:off x="756473" y="1356951"/>
            <a:ext cx="2380780" cy="4148110"/>
          </a:xfrm>
        </p:spPr>
        <p:txBody>
          <a:bodyPr anchor="ctr">
            <a:normAutofit/>
          </a:bodyPr>
          <a:lstStyle/>
          <a:p>
            <a:r>
              <a:rPr lang="en-US" sz="4500" dirty="0">
                <a:solidFill>
                  <a:schemeClr val="tx1"/>
                </a:solidFill>
              </a:rPr>
              <a:t>Session</a:t>
            </a:r>
            <a:br>
              <a:rPr lang="en-US" sz="4500" dirty="0">
                <a:solidFill>
                  <a:schemeClr val="tx1"/>
                </a:solidFill>
              </a:rPr>
            </a:br>
            <a:r>
              <a:rPr lang="en-US" sz="4500" dirty="0">
                <a:solidFill>
                  <a:schemeClr val="tx1"/>
                </a:solidFill>
              </a:rPr>
              <a:t>Agenda</a:t>
            </a:r>
          </a:p>
        </p:txBody>
      </p:sp>
      <p:sp>
        <p:nvSpPr>
          <p:cNvPr id="12" name="Rectangle 11">
            <a:extLst>
              <a:ext uri="{FF2B5EF4-FFF2-40B4-BE49-F238E27FC236}">
                <a16:creationId xmlns:a16="http://schemas.microsoft.com/office/drawing/2014/main" id="{50B1BD4A-8DE6-4266-9C27-59260F938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Content Placeholder 2">
            <a:extLst>
              <a:ext uri="{FF2B5EF4-FFF2-40B4-BE49-F238E27FC236}">
                <a16:creationId xmlns:a16="http://schemas.microsoft.com/office/drawing/2014/main" id="{90606C45-AB45-43FC-B8B2-C628EF21E833}"/>
              </a:ext>
            </a:extLst>
          </p:cNvPr>
          <p:cNvSpPr>
            <a:spLocks noGrp="1"/>
          </p:cNvSpPr>
          <p:nvPr>
            <p:ph idx="1"/>
          </p:nvPr>
        </p:nvSpPr>
        <p:spPr>
          <a:xfrm>
            <a:off x="3828580" y="1354945"/>
            <a:ext cx="7601419" cy="4148110"/>
          </a:xfrm>
        </p:spPr>
        <p:txBody>
          <a:bodyPr anchor="ctr">
            <a:noAutofit/>
          </a:bodyPr>
          <a:lstStyle/>
          <a:p>
            <a:pPr algn="ctr"/>
            <a:r>
              <a:rPr lang="en-US" sz="4000" dirty="0"/>
              <a:t>Enrollment Update</a:t>
            </a:r>
          </a:p>
          <a:p>
            <a:pPr algn="ctr"/>
            <a:r>
              <a:rPr lang="en-US" sz="4000" dirty="0"/>
              <a:t>Staffing Update</a:t>
            </a:r>
          </a:p>
          <a:p>
            <a:pPr algn="ctr"/>
            <a:r>
              <a:rPr lang="en-US" sz="4000" dirty="0"/>
              <a:t>Curriculum &amp; SEL</a:t>
            </a:r>
          </a:p>
          <a:p>
            <a:pPr algn="ctr"/>
            <a:r>
              <a:rPr lang="en-US" sz="4000" dirty="0"/>
              <a:t>STEM update </a:t>
            </a:r>
          </a:p>
          <a:p>
            <a:pPr algn="ctr"/>
            <a:r>
              <a:rPr lang="en-US" sz="4000" dirty="0"/>
              <a:t>Data Presentation by Dr. Jessica Barr, Data Consultant        </a:t>
            </a:r>
          </a:p>
          <a:p>
            <a:pPr algn="ctr"/>
            <a:r>
              <a:rPr lang="en-US" sz="4000" dirty="0"/>
              <a:t>Extracurricular</a:t>
            </a:r>
          </a:p>
          <a:p>
            <a:pPr marL="0" indent="0" algn="ctr">
              <a:buNone/>
            </a:pPr>
            <a:endParaRPr lang="en-US" sz="4000" dirty="0"/>
          </a:p>
        </p:txBody>
      </p:sp>
    </p:spTree>
    <p:extLst>
      <p:ext uri="{BB962C8B-B14F-4D97-AF65-F5344CB8AC3E}">
        <p14:creationId xmlns:p14="http://schemas.microsoft.com/office/powerpoint/2010/main" val="419385071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reeform 6">
            <a:extLst>
              <a:ext uri="{FF2B5EF4-FFF2-40B4-BE49-F238E27FC236}">
                <a16:creationId xmlns:a16="http://schemas.microsoft.com/office/drawing/2014/main" id="{126ADEF2-2BA7-419F-A580-9C6541A73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34" name="Rectangle 9">
            <a:extLst>
              <a:ext uri="{FF2B5EF4-FFF2-40B4-BE49-F238E27FC236}">
                <a16:creationId xmlns:a16="http://schemas.microsoft.com/office/drawing/2014/main" id="{2B146248-6675-4D3A-B34A-7363E28C9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5" name="Rectangle 11">
            <a:extLst>
              <a:ext uri="{FF2B5EF4-FFF2-40B4-BE49-F238E27FC236}">
                <a16:creationId xmlns:a16="http://schemas.microsoft.com/office/drawing/2014/main" id="{8E52EA45-4231-40F0-A5F9-509764441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Freeform 22">
            <a:extLst>
              <a:ext uri="{FF2B5EF4-FFF2-40B4-BE49-F238E27FC236}">
                <a16:creationId xmlns:a16="http://schemas.microsoft.com/office/drawing/2014/main" id="{E26580E3-C3E7-4C81-9BC7-D725DBB74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8E8A442F-3B8C-47D3-A519-D27F3F8A5B07}"/>
              </a:ext>
            </a:extLst>
          </p:cNvPr>
          <p:cNvSpPr>
            <a:spLocks noGrp="1"/>
          </p:cNvSpPr>
          <p:nvPr>
            <p:ph type="title"/>
          </p:nvPr>
        </p:nvSpPr>
        <p:spPr>
          <a:xfrm>
            <a:off x="0" y="-1"/>
            <a:ext cx="4620552" cy="3157245"/>
          </a:xfrm>
        </p:spPr>
        <p:txBody>
          <a:bodyPr vert="horz" lIns="91440" tIns="45720" rIns="91440" bIns="45720" rtlCol="0" anchor="ctr">
            <a:normAutofit/>
          </a:bodyPr>
          <a:lstStyle/>
          <a:p>
            <a:pPr algn="ctr"/>
            <a:r>
              <a:rPr lang="en-US" sz="5100" dirty="0"/>
              <a:t>Extra</a:t>
            </a:r>
            <a:br>
              <a:rPr lang="en-US" sz="5100" dirty="0"/>
            </a:br>
            <a:r>
              <a:rPr lang="en-US" sz="5100" dirty="0"/>
              <a:t>curricular</a:t>
            </a:r>
          </a:p>
        </p:txBody>
      </p:sp>
      <p:sp>
        <p:nvSpPr>
          <p:cNvPr id="4" name="TextBox 3">
            <a:extLst>
              <a:ext uri="{FF2B5EF4-FFF2-40B4-BE49-F238E27FC236}">
                <a16:creationId xmlns:a16="http://schemas.microsoft.com/office/drawing/2014/main" id="{259CA9E6-8C32-4000-80F1-67B14430312A}"/>
              </a:ext>
            </a:extLst>
          </p:cNvPr>
          <p:cNvSpPr txBox="1"/>
          <p:nvPr/>
        </p:nvSpPr>
        <p:spPr>
          <a:xfrm>
            <a:off x="4808353" y="-538057"/>
            <a:ext cx="6055568" cy="7478970"/>
          </a:xfrm>
          <a:prstGeom prst="rect">
            <a:avLst/>
          </a:prstGeom>
          <a:noFill/>
        </p:spPr>
        <p:txBody>
          <a:bodyPr wrap="square" rtlCol="0">
            <a:spAutoFit/>
          </a:bodyPr>
          <a:lstStyle/>
          <a:p>
            <a:endParaRPr lang="en-US" sz="4000" dirty="0"/>
          </a:p>
          <a:p>
            <a:pPr marL="285750" indent="-285750">
              <a:buFontTx/>
              <a:buChar char="-"/>
            </a:pPr>
            <a:r>
              <a:rPr lang="en-US" sz="4000" dirty="0"/>
              <a:t>Activities</a:t>
            </a:r>
          </a:p>
          <a:p>
            <a:pPr marL="742950" lvl="1" indent="-285750">
              <a:buFontTx/>
              <a:buChar char="-"/>
            </a:pPr>
            <a:r>
              <a:rPr lang="en-US" sz="4000" dirty="0"/>
              <a:t>EOY ceremonies and promotions/graduations</a:t>
            </a:r>
          </a:p>
          <a:p>
            <a:pPr marL="285750" indent="-285750">
              <a:buFontTx/>
              <a:buChar char="-"/>
            </a:pPr>
            <a:r>
              <a:rPr lang="en-US" sz="4000" dirty="0"/>
              <a:t>Sports</a:t>
            </a:r>
          </a:p>
          <a:p>
            <a:pPr marL="742950" lvl="1" indent="-285750">
              <a:buFontTx/>
              <a:buChar char="-"/>
            </a:pPr>
            <a:r>
              <a:rPr lang="en-US" sz="4000" dirty="0"/>
              <a:t>Girls' basketball division champs</a:t>
            </a:r>
          </a:p>
          <a:p>
            <a:pPr marL="742950" lvl="1" indent="-285750">
              <a:buFontTx/>
              <a:buChar char="-"/>
            </a:pPr>
            <a:r>
              <a:rPr lang="en-US" sz="4000" dirty="0"/>
              <a:t>Soccer (co-ed) (2-1)</a:t>
            </a:r>
          </a:p>
          <a:p>
            <a:pPr marL="285750" indent="-285750">
              <a:buFontTx/>
              <a:buChar char="-"/>
            </a:pPr>
            <a:r>
              <a:rPr lang="en-US" sz="4000" dirty="0"/>
              <a:t>Clubs</a:t>
            </a:r>
          </a:p>
          <a:p>
            <a:pPr marL="742950" lvl="1" indent="-285750">
              <a:buFontTx/>
              <a:buChar char="-"/>
            </a:pPr>
            <a:r>
              <a:rPr lang="en-US" sz="4000" dirty="0"/>
              <a:t>Drama Club – Alice in Wonderland Production</a:t>
            </a:r>
          </a:p>
          <a:p>
            <a:pPr marL="742950" lvl="1" indent="-285750">
              <a:buFontTx/>
              <a:buChar char="-"/>
            </a:pPr>
            <a:r>
              <a:rPr lang="en-US" sz="4000" dirty="0"/>
              <a:t>Choir – Spring Show</a:t>
            </a:r>
          </a:p>
        </p:txBody>
      </p:sp>
      <p:pic>
        <p:nvPicPr>
          <p:cNvPr id="5" name="Picture 4">
            <a:extLst>
              <a:ext uri="{FF2B5EF4-FFF2-40B4-BE49-F238E27FC236}">
                <a16:creationId xmlns:a16="http://schemas.microsoft.com/office/drawing/2014/main" id="{22649730-7992-EF2A-EF41-4D24BE732793}"/>
              </a:ext>
            </a:extLst>
          </p:cNvPr>
          <p:cNvPicPr>
            <a:picLocks noChangeAspect="1"/>
          </p:cNvPicPr>
          <p:nvPr/>
        </p:nvPicPr>
        <p:blipFill>
          <a:blip r:embed="rId2"/>
          <a:stretch>
            <a:fillRect/>
          </a:stretch>
        </p:blipFill>
        <p:spPr>
          <a:xfrm>
            <a:off x="235633" y="3157244"/>
            <a:ext cx="4620552" cy="2993955"/>
          </a:xfrm>
          <a:prstGeom prst="rect">
            <a:avLst/>
          </a:prstGeom>
        </p:spPr>
      </p:pic>
    </p:spTree>
    <p:extLst>
      <p:ext uri="{BB962C8B-B14F-4D97-AF65-F5344CB8AC3E}">
        <p14:creationId xmlns:p14="http://schemas.microsoft.com/office/powerpoint/2010/main" val="2596719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46ABA-9613-1A85-E795-C746F311E8D2}"/>
              </a:ext>
            </a:extLst>
          </p:cNvPr>
          <p:cNvSpPr>
            <a:spLocks noGrp="1"/>
          </p:cNvSpPr>
          <p:nvPr>
            <p:ph type="title"/>
          </p:nvPr>
        </p:nvSpPr>
        <p:spPr/>
        <p:txBody>
          <a:bodyPr/>
          <a:lstStyle/>
          <a:p>
            <a:r>
              <a:rPr lang="en-US" dirty="0"/>
              <a:t>Volunteer Opportunities:</a:t>
            </a:r>
          </a:p>
        </p:txBody>
      </p:sp>
      <p:sp>
        <p:nvSpPr>
          <p:cNvPr id="3" name="Content Placeholder 2">
            <a:extLst>
              <a:ext uri="{FF2B5EF4-FFF2-40B4-BE49-F238E27FC236}">
                <a16:creationId xmlns:a16="http://schemas.microsoft.com/office/drawing/2014/main" id="{9E59A5DD-6B50-2A70-25DE-15B23B2E88FB}"/>
              </a:ext>
            </a:extLst>
          </p:cNvPr>
          <p:cNvSpPr>
            <a:spLocks noGrp="1"/>
          </p:cNvSpPr>
          <p:nvPr>
            <p:ph idx="1"/>
          </p:nvPr>
        </p:nvSpPr>
        <p:spPr>
          <a:xfrm>
            <a:off x="1251678" y="1570383"/>
            <a:ext cx="9038635" cy="3593591"/>
          </a:xfrm>
        </p:spPr>
        <p:txBody>
          <a:bodyPr>
            <a:normAutofit/>
          </a:bodyPr>
          <a:lstStyle/>
          <a:p>
            <a:r>
              <a:rPr lang="en-US" sz="3000" dirty="0"/>
              <a:t>Garden Project</a:t>
            </a:r>
          </a:p>
          <a:p>
            <a:r>
              <a:rPr lang="en-US" sz="3000" dirty="0"/>
              <a:t>Assemble library Bookshelves</a:t>
            </a:r>
          </a:p>
          <a:p>
            <a:r>
              <a:rPr lang="en-US" sz="3000" dirty="0"/>
              <a:t>Decorate Bulletin Boards</a:t>
            </a:r>
          </a:p>
          <a:p>
            <a:r>
              <a:rPr lang="en-US" sz="3000" dirty="0"/>
              <a:t>Hang bulletin boards</a:t>
            </a:r>
          </a:p>
          <a:p>
            <a:r>
              <a:rPr lang="en-US" sz="3000" dirty="0"/>
              <a:t>Doral Closet</a:t>
            </a:r>
          </a:p>
          <a:p>
            <a:r>
              <a:rPr lang="en-US" sz="3000" dirty="0"/>
              <a:t>Organize Lost and Found bins</a:t>
            </a:r>
          </a:p>
        </p:txBody>
      </p:sp>
    </p:spTree>
    <p:extLst>
      <p:ext uri="{BB962C8B-B14F-4D97-AF65-F5344CB8AC3E}">
        <p14:creationId xmlns:p14="http://schemas.microsoft.com/office/powerpoint/2010/main" val="3461243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3425A-6ED6-3746-6F51-06A9BDF983FD}"/>
              </a:ext>
            </a:extLst>
          </p:cNvPr>
          <p:cNvSpPr>
            <a:spLocks noGrp="1"/>
          </p:cNvSpPr>
          <p:nvPr>
            <p:ph type="title"/>
          </p:nvPr>
        </p:nvSpPr>
        <p:spPr/>
        <p:txBody>
          <a:bodyPr/>
          <a:lstStyle/>
          <a:p>
            <a:r>
              <a:rPr lang="en-US" dirty="0"/>
              <a:t>Teacher appreciation week</a:t>
            </a:r>
          </a:p>
        </p:txBody>
      </p:sp>
      <p:sp>
        <p:nvSpPr>
          <p:cNvPr id="3" name="Content Placeholder 2">
            <a:extLst>
              <a:ext uri="{FF2B5EF4-FFF2-40B4-BE49-F238E27FC236}">
                <a16:creationId xmlns:a16="http://schemas.microsoft.com/office/drawing/2014/main" id="{1C1E650A-69AF-4A22-0960-5D3AE3F15C23}"/>
              </a:ext>
            </a:extLst>
          </p:cNvPr>
          <p:cNvSpPr>
            <a:spLocks noGrp="1"/>
          </p:cNvSpPr>
          <p:nvPr>
            <p:ph idx="1"/>
          </p:nvPr>
        </p:nvSpPr>
        <p:spPr/>
        <p:txBody>
          <a:bodyPr>
            <a:normAutofit/>
          </a:bodyPr>
          <a:lstStyle/>
          <a:p>
            <a:r>
              <a:rPr lang="en-US" sz="3000" dirty="0"/>
              <a:t>May 8 – May 12 Teacher gift ideas will be shared with families </a:t>
            </a:r>
            <a:r>
              <a:rPr lang="en-US" sz="3000" dirty="0">
                <a:sym typeface="Wingdings" panose="05000000000000000000" pitchFamily="2" charset="2"/>
              </a:rPr>
              <a:t></a:t>
            </a:r>
            <a:endParaRPr lang="en-US" sz="3000" dirty="0"/>
          </a:p>
          <a:p>
            <a:r>
              <a:rPr lang="en-US" sz="3000" dirty="0"/>
              <a:t>Looking for community sponsors to donate coffee and snacks for staff! </a:t>
            </a:r>
            <a:r>
              <a:rPr lang="en-US" sz="3000" dirty="0">
                <a:sym typeface="Wingdings" panose="05000000000000000000" pitchFamily="2" charset="2"/>
              </a:rPr>
              <a:t></a:t>
            </a:r>
            <a:endParaRPr lang="en-US" sz="3000" dirty="0"/>
          </a:p>
        </p:txBody>
      </p:sp>
    </p:spTree>
    <p:extLst>
      <p:ext uri="{BB962C8B-B14F-4D97-AF65-F5344CB8AC3E}">
        <p14:creationId xmlns:p14="http://schemas.microsoft.com/office/powerpoint/2010/main" val="406225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ACD5-8E89-26F1-4DC2-CBDBD8A5F14A}"/>
              </a:ext>
            </a:extLst>
          </p:cNvPr>
          <p:cNvSpPr>
            <a:spLocks noGrp="1"/>
          </p:cNvSpPr>
          <p:nvPr>
            <p:ph type="title"/>
          </p:nvPr>
        </p:nvSpPr>
        <p:spPr/>
        <p:txBody>
          <a:bodyPr/>
          <a:lstStyle/>
          <a:p>
            <a:r>
              <a:rPr lang="en-US" dirty="0"/>
              <a:t>Art show/</a:t>
            </a:r>
            <a:r>
              <a:rPr lang="en-US" dirty="0" err="1"/>
              <a:t>ptsa</a:t>
            </a:r>
            <a:r>
              <a:rPr lang="en-US" dirty="0"/>
              <a:t> family picnic	</a:t>
            </a:r>
          </a:p>
        </p:txBody>
      </p:sp>
      <p:sp>
        <p:nvSpPr>
          <p:cNvPr id="3" name="Content Placeholder 2">
            <a:extLst>
              <a:ext uri="{FF2B5EF4-FFF2-40B4-BE49-F238E27FC236}">
                <a16:creationId xmlns:a16="http://schemas.microsoft.com/office/drawing/2014/main" id="{B67C9470-3996-F9C0-CD1A-DBD016B9A8FE}"/>
              </a:ext>
            </a:extLst>
          </p:cNvPr>
          <p:cNvSpPr>
            <a:spLocks noGrp="1"/>
          </p:cNvSpPr>
          <p:nvPr>
            <p:ph idx="1"/>
          </p:nvPr>
        </p:nvSpPr>
        <p:spPr>
          <a:xfrm>
            <a:off x="1251678" y="1715478"/>
            <a:ext cx="10178322" cy="3593591"/>
          </a:xfrm>
        </p:spPr>
        <p:txBody>
          <a:bodyPr>
            <a:normAutofit fontScale="92500" lnSpcReduction="20000"/>
          </a:bodyPr>
          <a:lstStyle/>
          <a:p>
            <a:pPr marL="0" indent="0">
              <a:buNone/>
            </a:pPr>
            <a:r>
              <a:rPr lang="en-US" sz="4300" u="sng" dirty="0"/>
              <a:t>Join us on Saturday, April 29</a:t>
            </a:r>
            <a:r>
              <a:rPr lang="en-US" sz="4300" u="sng" baseline="30000" dirty="0"/>
              <a:t>th</a:t>
            </a:r>
            <a:r>
              <a:rPr lang="en-US" sz="4300" u="sng" dirty="0"/>
              <a:t> 12 – 4 PM. </a:t>
            </a:r>
          </a:p>
          <a:p>
            <a:r>
              <a:rPr lang="en-US" sz="3000" dirty="0"/>
              <a:t>Doral student artwork will be </a:t>
            </a:r>
            <a:r>
              <a:rPr lang="en-US" sz="3000" dirty="0" err="1"/>
              <a:t>displayef</a:t>
            </a:r>
            <a:endParaRPr lang="en-US" sz="3000" dirty="0"/>
          </a:p>
          <a:p>
            <a:r>
              <a:rPr lang="en-US" sz="3000" dirty="0"/>
              <a:t>Student artwork silent auction </a:t>
            </a:r>
          </a:p>
          <a:p>
            <a:r>
              <a:rPr lang="en-US" sz="3000" dirty="0"/>
              <a:t>Bring your picnic blankets/lawn chairs </a:t>
            </a:r>
          </a:p>
          <a:p>
            <a:r>
              <a:rPr lang="en-US" sz="3000" dirty="0"/>
              <a:t>Community vendor booths</a:t>
            </a:r>
          </a:p>
          <a:p>
            <a:r>
              <a:rPr lang="en-US" sz="3000" dirty="0"/>
              <a:t>Food trucks and </a:t>
            </a:r>
          </a:p>
          <a:p>
            <a:r>
              <a:rPr lang="en-US" sz="3000" dirty="0"/>
              <a:t>Great company!</a:t>
            </a:r>
          </a:p>
        </p:txBody>
      </p:sp>
    </p:spTree>
    <p:extLst>
      <p:ext uri="{BB962C8B-B14F-4D97-AF65-F5344CB8AC3E}">
        <p14:creationId xmlns:p14="http://schemas.microsoft.com/office/powerpoint/2010/main" val="1456905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F4543-C3DF-2798-765F-2D722A8391E6}"/>
              </a:ext>
            </a:extLst>
          </p:cNvPr>
          <p:cNvSpPr>
            <a:spLocks noGrp="1"/>
          </p:cNvSpPr>
          <p:nvPr>
            <p:ph type="title"/>
          </p:nvPr>
        </p:nvSpPr>
        <p:spPr/>
        <p:txBody>
          <a:bodyPr/>
          <a:lstStyle/>
          <a:p>
            <a:r>
              <a:rPr lang="en-US" dirty="0"/>
              <a:t>Save the dates!</a:t>
            </a:r>
          </a:p>
        </p:txBody>
      </p:sp>
      <p:sp>
        <p:nvSpPr>
          <p:cNvPr id="3" name="Content Placeholder 2">
            <a:extLst>
              <a:ext uri="{FF2B5EF4-FFF2-40B4-BE49-F238E27FC236}">
                <a16:creationId xmlns:a16="http://schemas.microsoft.com/office/drawing/2014/main" id="{3192B3EB-96FE-D186-8C18-934A105CA6CF}"/>
              </a:ext>
            </a:extLst>
          </p:cNvPr>
          <p:cNvSpPr>
            <a:spLocks noGrp="1"/>
          </p:cNvSpPr>
          <p:nvPr>
            <p:ph idx="1"/>
          </p:nvPr>
        </p:nvSpPr>
        <p:spPr>
          <a:xfrm>
            <a:off x="1165539" y="1632204"/>
            <a:ext cx="7455000" cy="3593591"/>
          </a:xfrm>
        </p:spPr>
        <p:txBody>
          <a:bodyPr/>
          <a:lstStyle/>
          <a:p>
            <a:r>
              <a:rPr lang="en-US"/>
              <a:t>PreK </a:t>
            </a:r>
            <a:r>
              <a:rPr lang="en-US" dirty="0"/>
              <a:t>Graduation Photos – April 11</a:t>
            </a:r>
            <a:r>
              <a:rPr lang="en-US" baseline="30000" dirty="0"/>
              <a:t>th</a:t>
            </a:r>
            <a:r>
              <a:rPr lang="en-US" dirty="0"/>
              <a:t> </a:t>
            </a:r>
          </a:p>
          <a:p>
            <a:r>
              <a:rPr lang="en-US" dirty="0"/>
              <a:t>PreK, Kinder, and EOY Awards Ceremony for 5</a:t>
            </a:r>
            <a:r>
              <a:rPr lang="en-US" baseline="30000" dirty="0"/>
              <a:t>th</a:t>
            </a:r>
            <a:r>
              <a:rPr lang="en-US" dirty="0"/>
              <a:t> &amp; 6</a:t>
            </a:r>
            <a:r>
              <a:rPr lang="en-US" baseline="30000" dirty="0"/>
              <a:t>th</a:t>
            </a:r>
            <a:r>
              <a:rPr lang="en-US" dirty="0"/>
              <a:t> grade – May 24</a:t>
            </a:r>
            <a:r>
              <a:rPr lang="en-US" baseline="30000" dirty="0"/>
              <a:t>th</a:t>
            </a:r>
            <a:r>
              <a:rPr lang="en-US" dirty="0"/>
              <a:t> </a:t>
            </a:r>
          </a:p>
          <a:p>
            <a:pPr lvl="1"/>
            <a:r>
              <a:rPr lang="en-US" dirty="0"/>
              <a:t>PreK 8:30 AM</a:t>
            </a:r>
          </a:p>
          <a:p>
            <a:pPr lvl="1"/>
            <a:r>
              <a:rPr lang="en-US" dirty="0"/>
              <a:t>Kinder 11 AM</a:t>
            </a:r>
          </a:p>
          <a:p>
            <a:pPr lvl="1"/>
            <a:r>
              <a:rPr lang="en-US" dirty="0"/>
              <a:t>5/6 </a:t>
            </a:r>
            <a:r>
              <a:rPr lang="en-US" dirty="0" err="1"/>
              <a:t>th</a:t>
            </a:r>
            <a:r>
              <a:rPr lang="en-US" dirty="0"/>
              <a:t> grades – 1 PM</a:t>
            </a:r>
          </a:p>
          <a:p>
            <a:r>
              <a:rPr lang="en-US" dirty="0"/>
              <a:t>Field Day – May 25</a:t>
            </a:r>
            <a:r>
              <a:rPr lang="en-US" baseline="30000" dirty="0"/>
              <a:t>th</a:t>
            </a:r>
            <a:r>
              <a:rPr lang="en-US" dirty="0"/>
              <a:t> </a:t>
            </a:r>
          </a:p>
          <a:p>
            <a:endParaRPr lang="en-US" dirty="0"/>
          </a:p>
        </p:txBody>
      </p:sp>
    </p:spTree>
    <p:extLst>
      <p:ext uri="{BB962C8B-B14F-4D97-AF65-F5344CB8AC3E}">
        <p14:creationId xmlns:p14="http://schemas.microsoft.com/office/powerpoint/2010/main" val="1178889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2CFDB-7F0B-1D1D-52F0-39E6E9205E16}"/>
              </a:ext>
            </a:extLst>
          </p:cNvPr>
          <p:cNvSpPr>
            <a:spLocks noGrp="1"/>
          </p:cNvSpPr>
          <p:nvPr>
            <p:ph type="title"/>
          </p:nvPr>
        </p:nvSpPr>
        <p:spPr/>
        <p:txBody>
          <a:bodyPr/>
          <a:lstStyle/>
          <a:p>
            <a:r>
              <a:rPr lang="en-US" dirty="0"/>
              <a:t>Summer 2023		</a:t>
            </a:r>
          </a:p>
        </p:txBody>
      </p:sp>
      <p:sp>
        <p:nvSpPr>
          <p:cNvPr id="3" name="Content Placeholder 2">
            <a:extLst>
              <a:ext uri="{FF2B5EF4-FFF2-40B4-BE49-F238E27FC236}">
                <a16:creationId xmlns:a16="http://schemas.microsoft.com/office/drawing/2014/main" id="{93E138D1-284A-469C-2BF0-10D5A1210148}"/>
              </a:ext>
            </a:extLst>
          </p:cNvPr>
          <p:cNvSpPr>
            <a:spLocks noGrp="1"/>
          </p:cNvSpPr>
          <p:nvPr>
            <p:ph idx="1"/>
          </p:nvPr>
        </p:nvSpPr>
        <p:spPr>
          <a:xfrm>
            <a:off x="1251678" y="1801448"/>
            <a:ext cx="10178322" cy="3593591"/>
          </a:xfrm>
        </p:spPr>
        <p:txBody>
          <a:bodyPr>
            <a:normAutofit/>
          </a:bodyPr>
          <a:lstStyle/>
          <a:p>
            <a:r>
              <a:rPr lang="en-US" sz="3000" dirty="0"/>
              <a:t>ESY during the month of June for targeted students</a:t>
            </a:r>
          </a:p>
          <a:p>
            <a:r>
              <a:rPr lang="en-US" sz="3000" dirty="0"/>
              <a:t>SNAPOLOGY summer STEM programs </a:t>
            </a:r>
            <a:r>
              <a:rPr lang="en-US" sz="3000" dirty="0">
                <a:sym typeface="Wingdings" panose="05000000000000000000" pitchFamily="2" charset="2"/>
              </a:rPr>
              <a:t></a:t>
            </a:r>
            <a:endParaRPr lang="en-US" sz="3000" dirty="0"/>
          </a:p>
          <a:p>
            <a:r>
              <a:rPr lang="en-US" sz="3000" dirty="0"/>
              <a:t>Kinder Screeners</a:t>
            </a:r>
          </a:p>
          <a:p>
            <a:r>
              <a:rPr lang="en-US" sz="3000" dirty="0"/>
              <a:t>PREK screening</a:t>
            </a:r>
          </a:p>
          <a:p>
            <a:r>
              <a:rPr lang="en-US" sz="3000" dirty="0"/>
              <a:t>Week of July 4</a:t>
            </a:r>
            <a:r>
              <a:rPr lang="en-US" sz="3000" baseline="30000" dirty="0"/>
              <a:t>th</a:t>
            </a:r>
            <a:r>
              <a:rPr lang="en-US" sz="3000" dirty="0"/>
              <a:t> – offices closed</a:t>
            </a:r>
          </a:p>
          <a:p>
            <a:r>
              <a:rPr lang="en-US" sz="3000" dirty="0"/>
              <a:t>Summer Hours – 9:00 – 2:00 PM and closed on Fridays</a:t>
            </a:r>
          </a:p>
        </p:txBody>
      </p:sp>
    </p:spTree>
    <p:extLst>
      <p:ext uri="{BB962C8B-B14F-4D97-AF65-F5344CB8AC3E}">
        <p14:creationId xmlns:p14="http://schemas.microsoft.com/office/powerpoint/2010/main" val="1272587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87D9197-4A85-4276-8FC4-67873E20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Freeform 10">
            <a:extLst>
              <a:ext uri="{FF2B5EF4-FFF2-40B4-BE49-F238E27FC236}">
                <a16:creationId xmlns:a16="http://schemas.microsoft.com/office/drawing/2014/main" id="{01B5B487-A1DE-47E1-B06D-F13BBCCA7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4" name="Title 1"/>
          <p:cNvSpPr>
            <a:spLocks noGrp="1"/>
          </p:cNvSpPr>
          <p:nvPr>
            <p:ph type="title"/>
          </p:nvPr>
        </p:nvSpPr>
        <p:spPr>
          <a:xfrm>
            <a:off x="427124" y="495410"/>
            <a:ext cx="6982161" cy="1638469"/>
          </a:xfrm>
        </p:spPr>
        <p:txBody>
          <a:bodyPr>
            <a:normAutofit/>
          </a:bodyPr>
          <a:lstStyle/>
          <a:p>
            <a:pPr algn="ctr"/>
            <a:r>
              <a:rPr lang="en-US" sz="4700" b="1" dirty="0">
                <a:latin typeface="Lemon/Milk" panose="020B0603050302020204" pitchFamily="34" charset="0"/>
              </a:rPr>
              <a:t>Stay connected!</a:t>
            </a:r>
            <a:endParaRPr lang="en-US" sz="4700" dirty="0">
              <a:latin typeface="Lemon/Milk" panose="020B0603050302020204" pitchFamily="34" charset="0"/>
            </a:endParaRPr>
          </a:p>
        </p:txBody>
      </p:sp>
      <p:sp>
        <p:nvSpPr>
          <p:cNvPr id="141" name="Rectangle 140">
            <a:extLst>
              <a:ext uri="{FF2B5EF4-FFF2-40B4-BE49-F238E27FC236}">
                <a16:creationId xmlns:a16="http://schemas.microsoft.com/office/drawing/2014/main" id="{2E45AF6B-4F42-45F1-A22C-AF0FCA898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Content Placeholder 2"/>
          <p:cNvSpPr>
            <a:spLocks noGrp="1"/>
          </p:cNvSpPr>
          <p:nvPr>
            <p:ph idx="1"/>
          </p:nvPr>
        </p:nvSpPr>
        <p:spPr>
          <a:xfrm>
            <a:off x="631445" y="1528456"/>
            <a:ext cx="6306309" cy="3930227"/>
          </a:xfrm>
        </p:spPr>
        <p:txBody>
          <a:bodyPr>
            <a:noAutofit/>
          </a:bodyPr>
          <a:lstStyle/>
          <a:p>
            <a:pPr marL="0" indent="0" algn="ctr">
              <a:lnSpc>
                <a:spcPct val="100000"/>
              </a:lnSpc>
              <a:buNone/>
            </a:pPr>
            <a:endParaRPr lang="en-US" sz="2200" dirty="0">
              <a:solidFill>
                <a:srgbClr val="000000"/>
              </a:solidFill>
              <a:latin typeface="Times New Roman"/>
              <a:cs typeface="Times New Roman"/>
            </a:endParaRPr>
          </a:p>
          <a:p>
            <a:pPr marL="0" indent="0" algn="ctr">
              <a:lnSpc>
                <a:spcPct val="100000"/>
              </a:lnSpc>
              <a:buNone/>
            </a:pPr>
            <a:r>
              <a:rPr lang="en-US" sz="4000" dirty="0">
                <a:solidFill>
                  <a:srgbClr val="000000"/>
                </a:solidFill>
                <a:latin typeface="Times New Roman"/>
                <a:cs typeface="Times New Roman"/>
                <a:hlinkClick r:id="rId2">
                  <a:extLst>
                    <a:ext uri="{A12FA001-AC4F-418D-AE19-62706E023703}">
                      <ahyp:hlinkClr xmlns:ahyp="http://schemas.microsoft.com/office/drawing/2018/hyperlinkcolor" val="tx"/>
                    </a:ext>
                  </a:extLst>
                </a:hlinkClick>
              </a:rPr>
              <a:t>www.DoralAcademyTX.com </a:t>
            </a:r>
            <a:endParaRPr lang="en-US" sz="4000" dirty="0">
              <a:solidFill>
                <a:srgbClr val="000000"/>
              </a:solidFill>
              <a:latin typeface="Times New Roman"/>
              <a:cs typeface="Times New Roman"/>
            </a:endParaRPr>
          </a:p>
          <a:p>
            <a:pPr marL="0" indent="0" algn="ctr">
              <a:lnSpc>
                <a:spcPct val="100000"/>
              </a:lnSpc>
              <a:buNone/>
            </a:pPr>
            <a:r>
              <a:rPr lang="en-US" sz="4000" dirty="0">
                <a:solidFill>
                  <a:srgbClr val="000000"/>
                </a:solidFill>
                <a:latin typeface="Times New Roman"/>
                <a:cs typeface="Times New Roman"/>
              </a:rPr>
              <a:t>@DoralAcademyTX</a:t>
            </a:r>
          </a:p>
          <a:p>
            <a:pPr marL="0" indent="0" algn="ctr">
              <a:lnSpc>
                <a:spcPct val="100000"/>
              </a:lnSpc>
              <a:buNone/>
            </a:pPr>
            <a:endParaRPr lang="en-US" sz="2200" dirty="0">
              <a:solidFill>
                <a:srgbClr val="000000"/>
              </a:solidFill>
              <a:latin typeface="Times New Roman"/>
              <a:cs typeface="Times New Roman"/>
            </a:endParaRPr>
          </a:p>
          <a:p>
            <a:pPr marL="0" indent="0" algn="ctr">
              <a:lnSpc>
                <a:spcPct val="100000"/>
              </a:lnSpc>
              <a:buNone/>
            </a:pPr>
            <a:endParaRPr lang="en-US" sz="2200" dirty="0">
              <a:solidFill>
                <a:srgbClr val="000000"/>
              </a:solidFill>
              <a:latin typeface="Times New Roman"/>
              <a:cs typeface="Times New Roman"/>
            </a:endParaRPr>
          </a:p>
        </p:txBody>
      </p:sp>
      <p:pic>
        <p:nvPicPr>
          <p:cNvPr id="1028" name="Picture 4">
            <a:extLst>
              <a:ext uri="{FF2B5EF4-FFF2-40B4-BE49-F238E27FC236}">
                <a16:creationId xmlns:a16="http://schemas.microsoft.com/office/drawing/2014/main" id="{2FBDE0FF-6008-4CFB-B0B7-FEC206732D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80647" y="482321"/>
            <a:ext cx="2785952" cy="27859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576A581-A169-42A5-B79E-9EA7C0F24F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401440" y="3429000"/>
            <a:ext cx="2944367" cy="294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55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E53BFF-E17B-3A77-D2B9-C9B3D9E3C3A7}"/>
              </a:ext>
            </a:extLst>
          </p:cNvPr>
          <p:cNvSpPr>
            <a:spLocks noGrp="1"/>
          </p:cNvSpPr>
          <p:nvPr>
            <p:ph idx="1"/>
          </p:nvPr>
        </p:nvSpPr>
        <p:spPr>
          <a:xfrm>
            <a:off x="1251678" y="726831"/>
            <a:ext cx="10178322" cy="5152761"/>
          </a:xfrm>
        </p:spPr>
        <p:txBody>
          <a:bodyPr>
            <a:normAutofit/>
          </a:bodyPr>
          <a:lstStyle/>
          <a:p>
            <a:pPr marL="0" indent="0">
              <a:buNone/>
            </a:pPr>
            <a:r>
              <a:rPr lang="en-US" sz="4000" dirty="0"/>
              <a:t>“Alone we can do so little, together we can do so much”.</a:t>
            </a:r>
          </a:p>
          <a:p>
            <a:pPr marL="0" indent="0">
              <a:buNone/>
            </a:pPr>
            <a:r>
              <a:rPr lang="en-US" sz="4000" dirty="0"/>
              <a:t>       - Hellen Keller</a:t>
            </a:r>
          </a:p>
          <a:p>
            <a:pPr marL="0" indent="0">
              <a:buNone/>
            </a:pPr>
            <a:endParaRPr lang="en-US" sz="4000" dirty="0"/>
          </a:p>
          <a:p>
            <a:pPr marL="0" indent="0">
              <a:buNone/>
            </a:pPr>
            <a:r>
              <a:rPr lang="en-US" sz="4000" dirty="0">
                <a:solidFill>
                  <a:schemeClr val="accent1">
                    <a:lumMod val="60000"/>
                    <a:lumOff val="40000"/>
                  </a:schemeClr>
                </a:solidFill>
              </a:rPr>
              <a:t>“If everyone is moving forward together, then success takes care of itself”.</a:t>
            </a:r>
          </a:p>
          <a:p>
            <a:pPr marL="0" indent="0">
              <a:buNone/>
            </a:pPr>
            <a:r>
              <a:rPr lang="en-US" sz="4000" dirty="0"/>
              <a:t>	</a:t>
            </a:r>
            <a:r>
              <a:rPr lang="en-US" sz="4000" dirty="0">
                <a:solidFill>
                  <a:schemeClr val="accent1">
                    <a:lumMod val="60000"/>
                    <a:lumOff val="40000"/>
                  </a:schemeClr>
                </a:solidFill>
              </a:rPr>
              <a:t>- Henry Ford</a:t>
            </a:r>
          </a:p>
        </p:txBody>
      </p:sp>
    </p:spTree>
    <p:extLst>
      <p:ext uri="{BB962C8B-B14F-4D97-AF65-F5344CB8AC3E}">
        <p14:creationId xmlns:p14="http://schemas.microsoft.com/office/powerpoint/2010/main" val="485910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6">
            <a:extLst>
              <a:ext uri="{FF2B5EF4-FFF2-40B4-BE49-F238E27FC236}">
                <a16:creationId xmlns:a16="http://schemas.microsoft.com/office/drawing/2014/main" id="{9FBC1FA0-1C3A-4F90-B7AE-0DD17DE7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37" name="Rectangle 136">
            <a:extLst>
              <a:ext uri="{FF2B5EF4-FFF2-40B4-BE49-F238E27FC236}">
                <a16:creationId xmlns:a16="http://schemas.microsoft.com/office/drawing/2014/main" id="{B0FF02D1-83B9-404A-94F8-41B0747E1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0017B588-5D4D-4FAD-89EB-7E9C9480D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29DC1BA9-547F-4A37-9937-D25C068AA8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67" y="1777733"/>
            <a:ext cx="5291666" cy="2659062"/>
          </a:xfrm>
          <a:prstGeom prst="rect">
            <a:avLst/>
          </a:prstGeom>
        </p:spPr>
      </p:pic>
      <p:pic>
        <p:nvPicPr>
          <p:cNvPr id="1026" name="Picture 2" descr="Thanks for joining us | fitNfun . walk . jog . run">
            <a:extLst>
              <a:ext uri="{FF2B5EF4-FFF2-40B4-BE49-F238E27FC236}">
                <a16:creationId xmlns:a16="http://schemas.microsoft.com/office/drawing/2014/main" id="{8C51264A-BC7F-49A2-BC74-F2B87BAC72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bwMode="auto">
          <a:xfrm rot="21600000">
            <a:off x="6256866" y="2022024"/>
            <a:ext cx="5291666" cy="2170480"/>
          </a:xfrm>
          <a:prstGeom prst="rect">
            <a:avLst/>
          </a:prstGeom>
          <a:noFill/>
          <a:extLst>
            <a:ext uri="{909E8E84-426E-40DD-AFC4-6F175D3DCCD1}">
              <a14:hiddenFill xmlns:a14="http://schemas.microsoft.com/office/drawing/2010/main">
                <a:solidFill>
                  <a:srgbClr val="FFFFFF"/>
                </a:solidFill>
              </a14:hiddenFill>
            </a:ext>
          </a:extLst>
        </p:spPr>
      </p:pic>
      <p:sp>
        <p:nvSpPr>
          <p:cNvPr id="141" name="Freeform: Shape 140">
            <a:extLst>
              <a:ext uri="{FF2B5EF4-FFF2-40B4-BE49-F238E27FC236}">
                <a16:creationId xmlns:a16="http://schemas.microsoft.com/office/drawing/2014/main" id="{8B2C70A5-DF47-4EDA-A3EE-9E644A2D54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653089" y="319086"/>
            <a:ext cx="885825" cy="12192000"/>
          </a:xfrm>
          <a:custGeom>
            <a:avLst/>
            <a:gdLst>
              <a:gd name="connsiteX0" fmla="*/ 885825 w 885825"/>
              <a:gd name="connsiteY0" fmla="*/ 6098626 h 12192000"/>
              <a:gd name="connsiteX1" fmla="*/ 882650 w 885825"/>
              <a:gd name="connsiteY1" fmla="*/ 6166889 h 12192000"/>
              <a:gd name="connsiteX2" fmla="*/ 876300 w 885825"/>
              <a:gd name="connsiteY2" fmla="*/ 6227214 h 12192000"/>
              <a:gd name="connsiteX3" fmla="*/ 865188 w 885825"/>
              <a:gd name="connsiteY3" fmla="*/ 6279601 h 12192000"/>
              <a:gd name="connsiteX4" fmla="*/ 849313 w 885825"/>
              <a:gd name="connsiteY4" fmla="*/ 6325639 h 12192000"/>
              <a:gd name="connsiteX5" fmla="*/ 833438 w 885825"/>
              <a:gd name="connsiteY5" fmla="*/ 6366914 h 12192000"/>
              <a:gd name="connsiteX6" fmla="*/ 817563 w 885825"/>
              <a:gd name="connsiteY6" fmla="*/ 6403426 h 12192000"/>
              <a:gd name="connsiteX7" fmla="*/ 798513 w 885825"/>
              <a:gd name="connsiteY7" fmla="*/ 6441526 h 12192000"/>
              <a:gd name="connsiteX8" fmla="*/ 779463 w 885825"/>
              <a:gd name="connsiteY8" fmla="*/ 6479626 h 12192000"/>
              <a:gd name="connsiteX9" fmla="*/ 760413 w 885825"/>
              <a:gd name="connsiteY9" fmla="*/ 6516139 h 12192000"/>
              <a:gd name="connsiteX10" fmla="*/ 744538 w 885825"/>
              <a:gd name="connsiteY10" fmla="*/ 6557414 h 12192000"/>
              <a:gd name="connsiteX11" fmla="*/ 730250 w 885825"/>
              <a:gd name="connsiteY11" fmla="*/ 6603451 h 12192000"/>
              <a:gd name="connsiteX12" fmla="*/ 719138 w 885825"/>
              <a:gd name="connsiteY12" fmla="*/ 6655839 h 12192000"/>
              <a:gd name="connsiteX13" fmla="*/ 711200 w 885825"/>
              <a:gd name="connsiteY13" fmla="*/ 6716164 h 12192000"/>
              <a:gd name="connsiteX14" fmla="*/ 709613 w 885825"/>
              <a:gd name="connsiteY14" fmla="*/ 6784426 h 12192000"/>
              <a:gd name="connsiteX15" fmla="*/ 711200 w 885825"/>
              <a:gd name="connsiteY15" fmla="*/ 6852689 h 12192000"/>
              <a:gd name="connsiteX16" fmla="*/ 719138 w 885825"/>
              <a:gd name="connsiteY16" fmla="*/ 6913014 h 12192000"/>
              <a:gd name="connsiteX17" fmla="*/ 730250 w 885825"/>
              <a:gd name="connsiteY17" fmla="*/ 6965401 h 12192000"/>
              <a:gd name="connsiteX18" fmla="*/ 744538 w 885825"/>
              <a:gd name="connsiteY18" fmla="*/ 7011439 h 12192000"/>
              <a:gd name="connsiteX19" fmla="*/ 760413 w 885825"/>
              <a:gd name="connsiteY19" fmla="*/ 7052714 h 12192000"/>
              <a:gd name="connsiteX20" fmla="*/ 779463 w 885825"/>
              <a:gd name="connsiteY20" fmla="*/ 7089226 h 12192000"/>
              <a:gd name="connsiteX21" fmla="*/ 798513 w 885825"/>
              <a:gd name="connsiteY21" fmla="*/ 7127326 h 12192000"/>
              <a:gd name="connsiteX22" fmla="*/ 817563 w 885825"/>
              <a:gd name="connsiteY22" fmla="*/ 7165426 h 12192000"/>
              <a:gd name="connsiteX23" fmla="*/ 833438 w 885825"/>
              <a:gd name="connsiteY23" fmla="*/ 7201939 h 12192000"/>
              <a:gd name="connsiteX24" fmla="*/ 849313 w 885825"/>
              <a:gd name="connsiteY24" fmla="*/ 7243214 h 12192000"/>
              <a:gd name="connsiteX25" fmla="*/ 865188 w 885825"/>
              <a:gd name="connsiteY25" fmla="*/ 7289251 h 12192000"/>
              <a:gd name="connsiteX26" fmla="*/ 876300 w 885825"/>
              <a:gd name="connsiteY26" fmla="*/ 7341639 h 12192000"/>
              <a:gd name="connsiteX27" fmla="*/ 882650 w 885825"/>
              <a:gd name="connsiteY27" fmla="*/ 7401964 h 12192000"/>
              <a:gd name="connsiteX28" fmla="*/ 885825 w 885825"/>
              <a:gd name="connsiteY28" fmla="*/ 7470226 h 12192000"/>
              <a:gd name="connsiteX29" fmla="*/ 882650 w 885825"/>
              <a:gd name="connsiteY29" fmla="*/ 7538489 h 12192000"/>
              <a:gd name="connsiteX30" fmla="*/ 876300 w 885825"/>
              <a:gd name="connsiteY30" fmla="*/ 7598814 h 12192000"/>
              <a:gd name="connsiteX31" fmla="*/ 865188 w 885825"/>
              <a:gd name="connsiteY31" fmla="*/ 7651201 h 12192000"/>
              <a:gd name="connsiteX32" fmla="*/ 849313 w 885825"/>
              <a:gd name="connsiteY32" fmla="*/ 7697239 h 12192000"/>
              <a:gd name="connsiteX33" fmla="*/ 833438 w 885825"/>
              <a:gd name="connsiteY33" fmla="*/ 7738514 h 12192000"/>
              <a:gd name="connsiteX34" fmla="*/ 817563 w 885825"/>
              <a:gd name="connsiteY34" fmla="*/ 7775026 h 12192000"/>
              <a:gd name="connsiteX35" fmla="*/ 798513 w 885825"/>
              <a:gd name="connsiteY35" fmla="*/ 7813126 h 12192000"/>
              <a:gd name="connsiteX36" fmla="*/ 779463 w 885825"/>
              <a:gd name="connsiteY36" fmla="*/ 7851226 h 12192000"/>
              <a:gd name="connsiteX37" fmla="*/ 760413 w 885825"/>
              <a:gd name="connsiteY37" fmla="*/ 7887739 h 12192000"/>
              <a:gd name="connsiteX38" fmla="*/ 744538 w 885825"/>
              <a:gd name="connsiteY38" fmla="*/ 7929014 h 12192000"/>
              <a:gd name="connsiteX39" fmla="*/ 730250 w 885825"/>
              <a:gd name="connsiteY39" fmla="*/ 7975051 h 12192000"/>
              <a:gd name="connsiteX40" fmla="*/ 719138 w 885825"/>
              <a:gd name="connsiteY40" fmla="*/ 8027439 h 12192000"/>
              <a:gd name="connsiteX41" fmla="*/ 711200 w 885825"/>
              <a:gd name="connsiteY41" fmla="*/ 8087764 h 12192000"/>
              <a:gd name="connsiteX42" fmla="*/ 709613 w 885825"/>
              <a:gd name="connsiteY42" fmla="*/ 8156026 h 12192000"/>
              <a:gd name="connsiteX43" fmla="*/ 711200 w 885825"/>
              <a:gd name="connsiteY43" fmla="*/ 8224289 h 12192000"/>
              <a:gd name="connsiteX44" fmla="*/ 719138 w 885825"/>
              <a:gd name="connsiteY44" fmla="*/ 8284614 h 12192000"/>
              <a:gd name="connsiteX45" fmla="*/ 730250 w 885825"/>
              <a:gd name="connsiteY45" fmla="*/ 8337001 h 12192000"/>
              <a:gd name="connsiteX46" fmla="*/ 744538 w 885825"/>
              <a:gd name="connsiteY46" fmla="*/ 8383039 h 12192000"/>
              <a:gd name="connsiteX47" fmla="*/ 760413 w 885825"/>
              <a:gd name="connsiteY47" fmla="*/ 8424314 h 12192000"/>
              <a:gd name="connsiteX48" fmla="*/ 779463 w 885825"/>
              <a:gd name="connsiteY48" fmla="*/ 8460826 h 12192000"/>
              <a:gd name="connsiteX49" fmla="*/ 798513 w 885825"/>
              <a:gd name="connsiteY49" fmla="*/ 8498926 h 12192000"/>
              <a:gd name="connsiteX50" fmla="*/ 817563 w 885825"/>
              <a:gd name="connsiteY50" fmla="*/ 8537026 h 12192000"/>
              <a:gd name="connsiteX51" fmla="*/ 833438 w 885825"/>
              <a:gd name="connsiteY51" fmla="*/ 8573540 h 12192000"/>
              <a:gd name="connsiteX52" fmla="*/ 849313 w 885825"/>
              <a:gd name="connsiteY52" fmla="*/ 8614814 h 12192000"/>
              <a:gd name="connsiteX53" fmla="*/ 865188 w 885825"/>
              <a:gd name="connsiteY53" fmla="*/ 8660852 h 12192000"/>
              <a:gd name="connsiteX54" fmla="*/ 876300 w 885825"/>
              <a:gd name="connsiteY54" fmla="*/ 8713240 h 12192000"/>
              <a:gd name="connsiteX55" fmla="*/ 882650 w 885825"/>
              <a:gd name="connsiteY55" fmla="*/ 8773564 h 12192000"/>
              <a:gd name="connsiteX56" fmla="*/ 885825 w 885825"/>
              <a:gd name="connsiteY56" fmla="*/ 8840240 h 12192000"/>
              <a:gd name="connsiteX57" fmla="*/ 882650 w 885825"/>
              <a:gd name="connsiteY57" fmla="*/ 8910090 h 12192000"/>
              <a:gd name="connsiteX58" fmla="*/ 876300 w 885825"/>
              <a:gd name="connsiteY58" fmla="*/ 8970414 h 12192000"/>
              <a:gd name="connsiteX59" fmla="*/ 865188 w 885825"/>
              <a:gd name="connsiteY59" fmla="*/ 9022802 h 12192000"/>
              <a:gd name="connsiteX60" fmla="*/ 849313 w 885825"/>
              <a:gd name="connsiteY60" fmla="*/ 9068840 h 12192000"/>
              <a:gd name="connsiteX61" fmla="*/ 833438 w 885825"/>
              <a:gd name="connsiteY61" fmla="*/ 9110114 h 12192000"/>
              <a:gd name="connsiteX62" fmla="*/ 817563 w 885825"/>
              <a:gd name="connsiteY62" fmla="*/ 9146628 h 12192000"/>
              <a:gd name="connsiteX63" fmla="*/ 798513 w 885825"/>
              <a:gd name="connsiteY63" fmla="*/ 9184728 h 12192000"/>
              <a:gd name="connsiteX64" fmla="*/ 779463 w 885825"/>
              <a:gd name="connsiteY64" fmla="*/ 9222828 h 12192000"/>
              <a:gd name="connsiteX65" fmla="*/ 760413 w 885825"/>
              <a:gd name="connsiteY65" fmla="*/ 9259340 h 12192000"/>
              <a:gd name="connsiteX66" fmla="*/ 744538 w 885825"/>
              <a:gd name="connsiteY66" fmla="*/ 9300614 h 12192000"/>
              <a:gd name="connsiteX67" fmla="*/ 730250 w 885825"/>
              <a:gd name="connsiteY67" fmla="*/ 9346652 h 12192000"/>
              <a:gd name="connsiteX68" fmla="*/ 719138 w 885825"/>
              <a:gd name="connsiteY68" fmla="*/ 9399040 h 12192000"/>
              <a:gd name="connsiteX69" fmla="*/ 711200 w 885825"/>
              <a:gd name="connsiteY69" fmla="*/ 9459364 h 12192000"/>
              <a:gd name="connsiteX70" fmla="*/ 709613 w 885825"/>
              <a:gd name="connsiteY70" fmla="*/ 9527628 h 12192000"/>
              <a:gd name="connsiteX71" fmla="*/ 711200 w 885825"/>
              <a:gd name="connsiteY71" fmla="*/ 9595890 h 12192000"/>
              <a:gd name="connsiteX72" fmla="*/ 719138 w 885825"/>
              <a:gd name="connsiteY72" fmla="*/ 9656214 h 12192000"/>
              <a:gd name="connsiteX73" fmla="*/ 730250 w 885825"/>
              <a:gd name="connsiteY73" fmla="*/ 9708602 h 12192000"/>
              <a:gd name="connsiteX74" fmla="*/ 744538 w 885825"/>
              <a:gd name="connsiteY74" fmla="*/ 9754640 h 12192000"/>
              <a:gd name="connsiteX75" fmla="*/ 760413 w 885825"/>
              <a:gd name="connsiteY75" fmla="*/ 9795914 h 12192000"/>
              <a:gd name="connsiteX76" fmla="*/ 779463 w 885825"/>
              <a:gd name="connsiteY76" fmla="*/ 9832428 h 12192000"/>
              <a:gd name="connsiteX77" fmla="*/ 817563 w 885825"/>
              <a:gd name="connsiteY77" fmla="*/ 9908628 h 12192000"/>
              <a:gd name="connsiteX78" fmla="*/ 833438 w 885825"/>
              <a:gd name="connsiteY78" fmla="*/ 9945140 h 12192000"/>
              <a:gd name="connsiteX79" fmla="*/ 849313 w 885825"/>
              <a:gd name="connsiteY79" fmla="*/ 9986414 h 12192000"/>
              <a:gd name="connsiteX80" fmla="*/ 865188 w 885825"/>
              <a:gd name="connsiteY80" fmla="*/ 10032452 h 12192000"/>
              <a:gd name="connsiteX81" fmla="*/ 876300 w 885825"/>
              <a:gd name="connsiteY81" fmla="*/ 10084840 h 12192000"/>
              <a:gd name="connsiteX82" fmla="*/ 882650 w 885825"/>
              <a:gd name="connsiteY82" fmla="*/ 10145164 h 12192000"/>
              <a:gd name="connsiteX83" fmla="*/ 885825 w 885825"/>
              <a:gd name="connsiteY83" fmla="*/ 10213428 h 12192000"/>
              <a:gd name="connsiteX84" fmla="*/ 882650 w 885825"/>
              <a:gd name="connsiteY84" fmla="*/ 10281690 h 12192000"/>
              <a:gd name="connsiteX85" fmla="*/ 876300 w 885825"/>
              <a:gd name="connsiteY85" fmla="*/ 10342014 h 12192000"/>
              <a:gd name="connsiteX86" fmla="*/ 865188 w 885825"/>
              <a:gd name="connsiteY86" fmla="*/ 10394402 h 12192000"/>
              <a:gd name="connsiteX87" fmla="*/ 849313 w 885825"/>
              <a:gd name="connsiteY87" fmla="*/ 10440440 h 12192000"/>
              <a:gd name="connsiteX88" fmla="*/ 833438 w 885825"/>
              <a:gd name="connsiteY88" fmla="*/ 10481714 h 12192000"/>
              <a:gd name="connsiteX89" fmla="*/ 817563 w 885825"/>
              <a:gd name="connsiteY89" fmla="*/ 10518228 h 12192000"/>
              <a:gd name="connsiteX90" fmla="*/ 798513 w 885825"/>
              <a:gd name="connsiteY90" fmla="*/ 10556328 h 12192000"/>
              <a:gd name="connsiteX91" fmla="*/ 779463 w 885825"/>
              <a:gd name="connsiteY91" fmla="*/ 10594428 h 12192000"/>
              <a:gd name="connsiteX92" fmla="*/ 760413 w 885825"/>
              <a:gd name="connsiteY92" fmla="*/ 10630940 h 12192000"/>
              <a:gd name="connsiteX93" fmla="*/ 744538 w 885825"/>
              <a:gd name="connsiteY93" fmla="*/ 10672214 h 12192000"/>
              <a:gd name="connsiteX94" fmla="*/ 730250 w 885825"/>
              <a:gd name="connsiteY94" fmla="*/ 10718252 h 12192000"/>
              <a:gd name="connsiteX95" fmla="*/ 719138 w 885825"/>
              <a:gd name="connsiteY95" fmla="*/ 10770640 h 12192000"/>
              <a:gd name="connsiteX96" fmla="*/ 711200 w 885825"/>
              <a:gd name="connsiteY96" fmla="*/ 10830964 h 12192000"/>
              <a:gd name="connsiteX97" fmla="*/ 709613 w 885825"/>
              <a:gd name="connsiteY97" fmla="*/ 10899228 h 12192000"/>
              <a:gd name="connsiteX98" fmla="*/ 711200 w 885825"/>
              <a:gd name="connsiteY98" fmla="*/ 10967490 h 12192000"/>
              <a:gd name="connsiteX99" fmla="*/ 719138 w 885825"/>
              <a:gd name="connsiteY99" fmla="*/ 11027814 h 12192000"/>
              <a:gd name="connsiteX100" fmla="*/ 730250 w 885825"/>
              <a:gd name="connsiteY100" fmla="*/ 11080202 h 12192000"/>
              <a:gd name="connsiteX101" fmla="*/ 744538 w 885825"/>
              <a:gd name="connsiteY101" fmla="*/ 11126240 h 12192000"/>
              <a:gd name="connsiteX102" fmla="*/ 760413 w 885825"/>
              <a:gd name="connsiteY102" fmla="*/ 11167514 h 12192000"/>
              <a:gd name="connsiteX103" fmla="*/ 779463 w 885825"/>
              <a:gd name="connsiteY103" fmla="*/ 11204028 h 12192000"/>
              <a:gd name="connsiteX104" fmla="*/ 798513 w 885825"/>
              <a:gd name="connsiteY104" fmla="*/ 11242128 h 12192000"/>
              <a:gd name="connsiteX105" fmla="*/ 817563 w 885825"/>
              <a:gd name="connsiteY105" fmla="*/ 11280228 h 12192000"/>
              <a:gd name="connsiteX106" fmla="*/ 833438 w 885825"/>
              <a:gd name="connsiteY106" fmla="*/ 11316740 h 12192000"/>
              <a:gd name="connsiteX107" fmla="*/ 849313 w 885825"/>
              <a:gd name="connsiteY107" fmla="*/ 11358014 h 12192000"/>
              <a:gd name="connsiteX108" fmla="*/ 865188 w 885825"/>
              <a:gd name="connsiteY108" fmla="*/ 11404052 h 12192000"/>
              <a:gd name="connsiteX109" fmla="*/ 876300 w 885825"/>
              <a:gd name="connsiteY109" fmla="*/ 11456440 h 12192000"/>
              <a:gd name="connsiteX110" fmla="*/ 882650 w 885825"/>
              <a:gd name="connsiteY110" fmla="*/ 11516764 h 12192000"/>
              <a:gd name="connsiteX111" fmla="*/ 885825 w 885825"/>
              <a:gd name="connsiteY111" fmla="*/ 11585028 h 12192000"/>
              <a:gd name="connsiteX112" fmla="*/ 882650 w 885825"/>
              <a:gd name="connsiteY112" fmla="*/ 11653290 h 12192000"/>
              <a:gd name="connsiteX113" fmla="*/ 876300 w 885825"/>
              <a:gd name="connsiteY113" fmla="*/ 11713614 h 12192000"/>
              <a:gd name="connsiteX114" fmla="*/ 865188 w 885825"/>
              <a:gd name="connsiteY114" fmla="*/ 11766002 h 12192000"/>
              <a:gd name="connsiteX115" fmla="*/ 849313 w 885825"/>
              <a:gd name="connsiteY115" fmla="*/ 11812040 h 12192000"/>
              <a:gd name="connsiteX116" fmla="*/ 833438 w 885825"/>
              <a:gd name="connsiteY116" fmla="*/ 11853314 h 12192000"/>
              <a:gd name="connsiteX117" fmla="*/ 817563 w 885825"/>
              <a:gd name="connsiteY117" fmla="*/ 11889828 h 12192000"/>
              <a:gd name="connsiteX118" fmla="*/ 798513 w 885825"/>
              <a:gd name="connsiteY118" fmla="*/ 11927928 h 12192000"/>
              <a:gd name="connsiteX119" fmla="*/ 779463 w 885825"/>
              <a:gd name="connsiteY119" fmla="*/ 11966028 h 12192000"/>
              <a:gd name="connsiteX120" fmla="*/ 760413 w 885825"/>
              <a:gd name="connsiteY120" fmla="*/ 12002540 h 12192000"/>
              <a:gd name="connsiteX121" fmla="*/ 744538 w 885825"/>
              <a:gd name="connsiteY121" fmla="*/ 12043814 h 12192000"/>
              <a:gd name="connsiteX122" fmla="*/ 730250 w 885825"/>
              <a:gd name="connsiteY122" fmla="*/ 12089852 h 12192000"/>
              <a:gd name="connsiteX123" fmla="*/ 719138 w 885825"/>
              <a:gd name="connsiteY123" fmla="*/ 12142240 h 12192000"/>
              <a:gd name="connsiteX124" fmla="*/ 712590 w 885825"/>
              <a:gd name="connsiteY124" fmla="*/ 12192000 h 12192000"/>
              <a:gd name="connsiteX125" fmla="*/ 0 w 885825"/>
              <a:gd name="connsiteY125" fmla="*/ 12192000 h 12192000"/>
              <a:gd name="connsiteX126" fmla="*/ 0 w 885825"/>
              <a:gd name="connsiteY126" fmla="*/ 6779170 h 12192000"/>
              <a:gd name="connsiteX127" fmla="*/ 0 w 885825"/>
              <a:gd name="connsiteY127" fmla="*/ 6779170 h 12192000"/>
              <a:gd name="connsiteX128" fmla="*/ 0 w 885825"/>
              <a:gd name="connsiteY128" fmla="*/ 0 h 12192000"/>
              <a:gd name="connsiteX129" fmla="*/ 712590 w 885825"/>
              <a:gd name="connsiteY129" fmla="*/ 0 h 12192000"/>
              <a:gd name="connsiteX130" fmla="*/ 719137 w 885825"/>
              <a:gd name="connsiteY130" fmla="*/ 49758 h 12192000"/>
              <a:gd name="connsiteX131" fmla="*/ 730249 w 885825"/>
              <a:gd name="connsiteY131" fmla="*/ 102145 h 12192000"/>
              <a:gd name="connsiteX132" fmla="*/ 744537 w 885825"/>
              <a:gd name="connsiteY132" fmla="*/ 148183 h 12192000"/>
              <a:gd name="connsiteX133" fmla="*/ 760412 w 885825"/>
              <a:gd name="connsiteY133" fmla="*/ 189458 h 12192000"/>
              <a:gd name="connsiteX134" fmla="*/ 779462 w 885825"/>
              <a:gd name="connsiteY134" fmla="*/ 225970 h 12192000"/>
              <a:gd name="connsiteX135" fmla="*/ 798512 w 885825"/>
              <a:gd name="connsiteY135" fmla="*/ 264070 h 12192000"/>
              <a:gd name="connsiteX136" fmla="*/ 817562 w 885825"/>
              <a:gd name="connsiteY136" fmla="*/ 302170 h 12192000"/>
              <a:gd name="connsiteX137" fmla="*/ 833437 w 885825"/>
              <a:gd name="connsiteY137" fmla="*/ 338683 h 12192000"/>
              <a:gd name="connsiteX138" fmla="*/ 849312 w 885825"/>
              <a:gd name="connsiteY138" fmla="*/ 379958 h 12192000"/>
              <a:gd name="connsiteX139" fmla="*/ 865187 w 885825"/>
              <a:gd name="connsiteY139" fmla="*/ 425995 h 12192000"/>
              <a:gd name="connsiteX140" fmla="*/ 876299 w 885825"/>
              <a:gd name="connsiteY140" fmla="*/ 478383 h 12192000"/>
              <a:gd name="connsiteX141" fmla="*/ 882649 w 885825"/>
              <a:gd name="connsiteY141" fmla="*/ 538708 h 12192000"/>
              <a:gd name="connsiteX142" fmla="*/ 885824 w 885825"/>
              <a:gd name="connsiteY142" fmla="*/ 606970 h 12192000"/>
              <a:gd name="connsiteX143" fmla="*/ 882649 w 885825"/>
              <a:gd name="connsiteY143" fmla="*/ 675233 h 12192000"/>
              <a:gd name="connsiteX144" fmla="*/ 876299 w 885825"/>
              <a:gd name="connsiteY144" fmla="*/ 735558 h 12192000"/>
              <a:gd name="connsiteX145" fmla="*/ 865187 w 885825"/>
              <a:gd name="connsiteY145" fmla="*/ 787945 h 12192000"/>
              <a:gd name="connsiteX146" fmla="*/ 849312 w 885825"/>
              <a:gd name="connsiteY146" fmla="*/ 833983 h 12192000"/>
              <a:gd name="connsiteX147" fmla="*/ 833437 w 885825"/>
              <a:gd name="connsiteY147" fmla="*/ 875258 h 12192000"/>
              <a:gd name="connsiteX148" fmla="*/ 817562 w 885825"/>
              <a:gd name="connsiteY148" fmla="*/ 911770 h 12192000"/>
              <a:gd name="connsiteX149" fmla="*/ 798512 w 885825"/>
              <a:gd name="connsiteY149" fmla="*/ 949870 h 12192000"/>
              <a:gd name="connsiteX150" fmla="*/ 779462 w 885825"/>
              <a:gd name="connsiteY150" fmla="*/ 987970 h 12192000"/>
              <a:gd name="connsiteX151" fmla="*/ 760412 w 885825"/>
              <a:gd name="connsiteY151" fmla="*/ 1024483 h 12192000"/>
              <a:gd name="connsiteX152" fmla="*/ 744537 w 885825"/>
              <a:gd name="connsiteY152" fmla="*/ 1065758 h 12192000"/>
              <a:gd name="connsiteX153" fmla="*/ 730249 w 885825"/>
              <a:gd name="connsiteY153" fmla="*/ 1111795 h 12192000"/>
              <a:gd name="connsiteX154" fmla="*/ 719137 w 885825"/>
              <a:gd name="connsiteY154" fmla="*/ 1164183 h 12192000"/>
              <a:gd name="connsiteX155" fmla="*/ 711199 w 885825"/>
              <a:gd name="connsiteY155" fmla="*/ 1224508 h 12192000"/>
              <a:gd name="connsiteX156" fmla="*/ 709612 w 885825"/>
              <a:gd name="connsiteY156" fmla="*/ 1292770 h 12192000"/>
              <a:gd name="connsiteX157" fmla="*/ 711199 w 885825"/>
              <a:gd name="connsiteY157" fmla="*/ 1361033 h 12192000"/>
              <a:gd name="connsiteX158" fmla="*/ 719137 w 885825"/>
              <a:gd name="connsiteY158" fmla="*/ 1421358 h 12192000"/>
              <a:gd name="connsiteX159" fmla="*/ 730249 w 885825"/>
              <a:gd name="connsiteY159" fmla="*/ 1473745 h 12192000"/>
              <a:gd name="connsiteX160" fmla="*/ 744537 w 885825"/>
              <a:gd name="connsiteY160" fmla="*/ 1519783 h 12192000"/>
              <a:gd name="connsiteX161" fmla="*/ 760412 w 885825"/>
              <a:gd name="connsiteY161" fmla="*/ 1561058 h 12192000"/>
              <a:gd name="connsiteX162" fmla="*/ 779462 w 885825"/>
              <a:gd name="connsiteY162" fmla="*/ 1597570 h 12192000"/>
              <a:gd name="connsiteX163" fmla="*/ 798512 w 885825"/>
              <a:gd name="connsiteY163" fmla="*/ 1635670 h 12192000"/>
              <a:gd name="connsiteX164" fmla="*/ 817562 w 885825"/>
              <a:gd name="connsiteY164" fmla="*/ 1673770 h 12192000"/>
              <a:gd name="connsiteX165" fmla="*/ 833437 w 885825"/>
              <a:gd name="connsiteY165" fmla="*/ 1710283 h 12192000"/>
              <a:gd name="connsiteX166" fmla="*/ 849312 w 885825"/>
              <a:gd name="connsiteY166" fmla="*/ 1751558 h 12192000"/>
              <a:gd name="connsiteX167" fmla="*/ 865187 w 885825"/>
              <a:gd name="connsiteY167" fmla="*/ 1797595 h 12192000"/>
              <a:gd name="connsiteX168" fmla="*/ 876299 w 885825"/>
              <a:gd name="connsiteY168" fmla="*/ 1849983 h 12192000"/>
              <a:gd name="connsiteX169" fmla="*/ 882649 w 885825"/>
              <a:gd name="connsiteY169" fmla="*/ 1910308 h 12192000"/>
              <a:gd name="connsiteX170" fmla="*/ 885824 w 885825"/>
              <a:gd name="connsiteY170" fmla="*/ 1978570 h 12192000"/>
              <a:gd name="connsiteX171" fmla="*/ 882649 w 885825"/>
              <a:gd name="connsiteY171" fmla="*/ 2046833 h 12192000"/>
              <a:gd name="connsiteX172" fmla="*/ 876299 w 885825"/>
              <a:gd name="connsiteY172" fmla="*/ 2107158 h 12192000"/>
              <a:gd name="connsiteX173" fmla="*/ 865187 w 885825"/>
              <a:gd name="connsiteY173" fmla="*/ 2159545 h 12192000"/>
              <a:gd name="connsiteX174" fmla="*/ 849312 w 885825"/>
              <a:gd name="connsiteY174" fmla="*/ 2205583 h 12192000"/>
              <a:gd name="connsiteX175" fmla="*/ 833437 w 885825"/>
              <a:gd name="connsiteY175" fmla="*/ 2246858 h 12192000"/>
              <a:gd name="connsiteX176" fmla="*/ 817562 w 885825"/>
              <a:gd name="connsiteY176" fmla="*/ 2283370 h 12192000"/>
              <a:gd name="connsiteX177" fmla="*/ 798512 w 885825"/>
              <a:gd name="connsiteY177" fmla="*/ 2321470 h 12192000"/>
              <a:gd name="connsiteX178" fmla="*/ 779462 w 885825"/>
              <a:gd name="connsiteY178" fmla="*/ 2359570 h 12192000"/>
              <a:gd name="connsiteX179" fmla="*/ 760412 w 885825"/>
              <a:gd name="connsiteY179" fmla="*/ 2396083 h 12192000"/>
              <a:gd name="connsiteX180" fmla="*/ 744537 w 885825"/>
              <a:gd name="connsiteY180" fmla="*/ 2437358 h 12192000"/>
              <a:gd name="connsiteX181" fmla="*/ 730249 w 885825"/>
              <a:gd name="connsiteY181" fmla="*/ 2483395 h 12192000"/>
              <a:gd name="connsiteX182" fmla="*/ 719137 w 885825"/>
              <a:gd name="connsiteY182" fmla="*/ 2535782 h 12192000"/>
              <a:gd name="connsiteX183" fmla="*/ 711199 w 885825"/>
              <a:gd name="connsiteY183" fmla="*/ 2596108 h 12192000"/>
              <a:gd name="connsiteX184" fmla="*/ 709612 w 885825"/>
              <a:gd name="connsiteY184" fmla="*/ 2664370 h 12192000"/>
              <a:gd name="connsiteX185" fmla="*/ 711199 w 885825"/>
              <a:gd name="connsiteY185" fmla="*/ 2732633 h 12192000"/>
              <a:gd name="connsiteX186" fmla="*/ 719137 w 885825"/>
              <a:gd name="connsiteY186" fmla="*/ 2792958 h 12192000"/>
              <a:gd name="connsiteX187" fmla="*/ 730249 w 885825"/>
              <a:gd name="connsiteY187" fmla="*/ 2845345 h 12192000"/>
              <a:gd name="connsiteX188" fmla="*/ 744537 w 885825"/>
              <a:gd name="connsiteY188" fmla="*/ 2891383 h 12192000"/>
              <a:gd name="connsiteX189" fmla="*/ 760412 w 885825"/>
              <a:gd name="connsiteY189" fmla="*/ 2932658 h 12192000"/>
              <a:gd name="connsiteX190" fmla="*/ 779462 w 885825"/>
              <a:gd name="connsiteY190" fmla="*/ 2969170 h 12192000"/>
              <a:gd name="connsiteX191" fmla="*/ 798512 w 885825"/>
              <a:gd name="connsiteY191" fmla="*/ 3007270 h 12192000"/>
              <a:gd name="connsiteX192" fmla="*/ 817562 w 885825"/>
              <a:gd name="connsiteY192" fmla="*/ 3045370 h 12192000"/>
              <a:gd name="connsiteX193" fmla="*/ 833437 w 885825"/>
              <a:gd name="connsiteY193" fmla="*/ 3081883 h 12192000"/>
              <a:gd name="connsiteX194" fmla="*/ 849312 w 885825"/>
              <a:gd name="connsiteY194" fmla="*/ 3123158 h 12192000"/>
              <a:gd name="connsiteX195" fmla="*/ 865187 w 885825"/>
              <a:gd name="connsiteY195" fmla="*/ 3169195 h 12192000"/>
              <a:gd name="connsiteX196" fmla="*/ 876299 w 885825"/>
              <a:gd name="connsiteY196" fmla="*/ 3221583 h 12192000"/>
              <a:gd name="connsiteX197" fmla="*/ 882649 w 885825"/>
              <a:gd name="connsiteY197" fmla="*/ 3281908 h 12192000"/>
              <a:gd name="connsiteX198" fmla="*/ 885824 w 885825"/>
              <a:gd name="connsiteY198" fmla="*/ 3348582 h 12192000"/>
              <a:gd name="connsiteX199" fmla="*/ 882649 w 885825"/>
              <a:gd name="connsiteY199" fmla="*/ 3418433 h 12192000"/>
              <a:gd name="connsiteX200" fmla="*/ 876299 w 885825"/>
              <a:gd name="connsiteY200" fmla="*/ 3478758 h 12192000"/>
              <a:gd name="connsiteX201" fmla="*/ 865187 w 885825"/>
              <a:gd name="connsiteY201" fmla="*/ 3531145 h 12192000"/>
              <a:gd name="connsiteX202" fmla="*/ 849312 w 885825"/>
              <a:gd name="connsiteY202" fmla="*/ 3577183 h 12192000"/>
              <a:gd name="connsiteX203" fmla="*/ 833437 w 885825"/>
              <a:gd name="connsiteY203" fmla="*/ 3618458 h 12192000"/>
              <a:gd name="connsiteX204" fmla="*/ 817562 w 885825"/>
              <a:gd name="connsiteY204" fmla="*/ 3654970 h 12192000"/>
              <a:gd name="connsiteX205" fmla="*/ 798512 w 885825"/>
              <a:gd name="connsiteY205" fmla="*/ 3693070 h 12192000"/>
              <a:gd name="connsiteX206" fmla="*/ 779462 w 885825"/>
              <a:gd name="connsiteY206" fmla="*/ 3731170 h 12192000"/>
              <a:gd name="connsiteX207" fmla="*/ 760412 w 885825"/>
              <a:gd name="connsiteY207" fmla="*/ 3767683 h 12192000"/>
              <a:gd name="connsiteX208" fmla="*/ 744537 w 885825"/>
              <a:gd name="connsiteY208" fmla="*/ 3808958 h 12192000"/>
              <a:gd name="connsiteX209" fmla="*/ 730249 w 885825"/>
              <a:gd name="connsiteY209" fmla="*/ 3854995 h 12192000"/>
              <a:gd name="connsiteX210" fmla="*/ 719137 w 885825"/>
              <a:gd name="connsiteY210" fmla="*/ 3907383 h 12192000"/>
              <a:gd name="connsiteX211" fmla="*/ 711199 w 885825"/>
              <a:gd name="connsiteY211" fmla="*/ 3967708 h 12192000"/>
              <a:gd name="connsiteX212" fmla="*/ 709612 w 885825"/>
              <a:gd name="connsiteY212" fmla="*/ 4035970 h 12192000"/>
              <a:gd name="connsiteX213" fmla="*/ 711199 w 885825"/>
              <a:gd name="connsiteY213" fmla="*/ 4104233 h 12192000"/>
              <a:gd name="connsiteX214" fmla="*/ 719137 w 885825"/>
              <a:gd name="connsiteY214" fmla="*/ 4164557 h 12192000"/>
              <a:gd name="connsiteX215" fmla="*/ 730249 w 885825"/>
              <a:gd name="connsiteY215" fmla="*/ 4216946 h 12192000"/>
              <a:gd name="connsiteX216" fmla="*/ 744537 w 885825"/>
              <a:gd name="connsiteY216" fmla="*/ 4262982 h 12192000"/>
              <a:gd name="connsiteX217" fmla="*/ 760412 w 885825"/>
              <a:gd name="connsiteY217" fmla="*/ 4304258 h 12192000"/>
              <a:gd name="connsiteX218" fmla="*/ 779462 w 885825"/>
              <a:gd name="connsiteY218" fmla="*/ 4340770 h 12192000"/>
              <a:gd name="connsiteX219" fmla="*/ 817562 w 885825"/>
              <a:gd name="connsiteY219" fmla="*/ 4416970 h 12192000"/>
              <a:gd name="connsiteX220" fmla="*/ 833437 w 885825"/>
              <a:gd name="connsiteY220" fmla="*/ 4453483 h 12192000"/>
              <a:gd name="connsiteX221" fmla="*/ 849312 w 885825"/>
              <a:gd name="connsiteY221" fmla="*/ 4494758 h 12192000"/>
              <a:gd name="connsiteX222" fmla="*/ 865187 w 885825"/>
              <a:gd name="connsiteY222" fmla="*/ 4540795 h 12192000"/>
              <a:gd name="connsiteX223" fmla="*/ 876299 w 885825"/>
              <a:gd name="connsiteY223" fmla="*/ 4593183 h 12192000"/>
              <a:gd name="connsiteX224" fmla="*/ 882649 w 885825"/>
              <a:gd name="connsiteY224" fmla="*/ 4653508 h 12192000"/>
              <a:gd name="connsiteX225" fmla="*/ 885824 w 885825"/>
              <a:gd name="connsiteY225" fmla="*/ 4721770 h 12192000"/>
              <a:gd name="connsiteX226" fmla="*/ 882649 w 885825"/>
              <a:gd name="connsiteY226" fmla="*/ 4790033 h 12192000"/>
              <a:gd name="connsiteX227" fmla="*/ 876299 w 885825"/>
              <a:gd name="connsiteY227" fmla="*/ 4850357 h 12192000"/>
              <a:gd name="connsiteX228" fmla="*/ 865187 w 885825"/>
              <a:gd name="connsiteY228" fmla="*/ 4902746 h 12192000"/>
              <a:gd name="connsiteX229" fmla="*/ 849312 w 885825"/>
              <a:gd name="connsiteY229" fmla="*/ 4948782 h 12192000"/>
              <a:gd name="connsiteX230" fmla="*/ 833437 w 885825"/>
              <a:gd name="connsiteY230" fmla="*/ 4990057 h 12192000"/>
              <a:gd name="connsiteX231" fmla="*/ 817562 w 885825"/>
              <a:gd name="connsiteY231" fmla="*/ 5026570 h 12192000"/>
              <a:gd name="connsiteX232" fmla="*/ 798512 w 885825"/>
              <a:gd name="connsiteY232" fmla="*/ 5064670 h 12192000"/>
              <a:gd name="connsiteX233" fmla="*/ 779462 w 885825"/>
              <a:gd name="connsiteY233" fmla="*/ 5102770 h 12192000"/>
              <a:gd name="connsiteX234" fmla="*/ 760412 w 885825"/>
              <a:gd name="connsiteY234" fmla="*/ 5139283 h 12192000"/>
              <a:gd name="connsiteX235" fmla="*/ 744537 w 885825"/>
              <a:gd name="connsiteY235" fmla="*/ 5180558 h 12192000"/>
              <a:gd name="connsiteX236" fmla="*/ 730249 w 885825"/>
              <a:gd name="connsiteY236" fmla="*/ 5226595 h 12192000"/>
              <a:gd name="connsiteX237" fmla="*/ 719137 w 885825"/>
              <a:gd name="connsiteY237" fmla="*/ 5278983 h 12192000"/>
              <a:gd name="connsiteX238" fmla="*/ 711199 w 885825"/>
              <a:gd name="connsiteY238" fmla="*/ 5339307 h 12192000"/>
              <a:gd name="connsiteX239" fmla="*/ 709612 w 885825"/>
              <a:gd name="connsiteY239" fmla="*/ 5407570 h 12192000"/>
              <a:gd name="connsiteX240" fmla="*/ 711199 w 885825"/>
              <a:gd name="connsiteY240" fmla="*/ 5475833 h 12192000"/>
              <a:gd name="connsiteX241" fmla="*/ 719137 w 885825"/>
              <a:gd name="connsiteY241" fmla="*/ 5536158 h 12192000"/>
              <a:gd name="connsiteX242" fmla="*/ 730249 w 885825"/>
              <a:gd name="connsiteY242" fmla="*/ 5588545 h 12192000"/>
              <a:gd name="connsiteX243" fmla="*/ 744537 w 885825"/>
              <a:gd name="connsiteY243" fmla="*/ 5634583 h 12192000"/>
              <a:gd name="connsiteX244" fmla="*/ 760412 w 885825"/>
              <a:gd name="connsiteY244" fmla="*/ 5675858 h 12192000"/>
              <a:gd name="connsiteX245" fmla="*/ 779462 w 885825"/>
              <a:gd name="connsiteY245" fmla="*/ 5712371 h 12192000"/>
              <a:gd name="connsiteX246" fmla="*/ 798512 w 885825"/>
              <a:gd name="connsiteY246" fmla="*/ 5750471 h 12192000"/>
              <a:gd name="connsiteX247" fmla="*/ 817562 w 885825"/>
              <a:gd name="connsiteY247" fmla="*/ 5788571 h 12192000"/>
              <a:gd name="connsiteX248" fmla="*/ 833437 w 885825"/>
              <a:gd name="connsiteY248" fmla="*/ 5825083 h 12192000"/>
              <a:gd name="connsiteX249" fmla="*/ 849312 w 885825"/>
              <a:gd name="connsiteY249" fmla="*/ 5866358 h 12192000"/>
              <a:gd name="connsiteX250" fmla="*/ 865187 w 885825"/>
              <a:gd name="connsiteY250" fmla="*/ 5912395 h 12192000"/>
              <a:gd name="connsiteX251" fmla="*/ 876299 w 885825"/>
              <a:gd name="connsiteY251" fmla="*/ 5964783 h 12192000"/>
              <a:gd name="connsiteX252" fmla="*/ 882649 w 885825"/>
              <a:gd name="connsiteY252" fmla="*/ 6025108 h 12192000"/>
              <a:gd name="connsiteX253" fmla="*/ 885824 w 885825"/>
              <a:gd name="connsiteY253" fmla="*/ 6093370 h 12192000"/>
              <a:gd name="connsiteX254" fmla="*/ 885703 w 885825"/>
              <a:gd name="connsiteY254" fmla="*/ 6095988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885825" h="12192000">
                <a:moveTo>
                  <a:pt x="885825" y="6098626"/>
                </a:moveTo>
                <a:lnTo>
                  <a:pt x="882650" y="6166889"/>
                </a:lnTo>
                <a:lnTo>
                  <a:pt x="876300" y="6227214"/>
                </a:lnTo>
                <a:lnTo>
                  <a:pt x="865188" y="6279601"/>
                </a:lnTo>
                <a:lnTo>
                  <a:pt x="849313" y="6325639"/>
                </a:lnTo>
                <a:lnTo>
                  <a:pt x="833438" y="6366914"/>
                </a:lnTo>
                <a:lnTo>
                  <a:pt x="817563" y="6403426"/>
                </a:lnTo>
                <a:lnTo>
                  <a:pt x="798513" y="6441526"/>
                </a:lnTo>
                <a:lnTo>
                  <a:pt x="779463" y="6479626"/>
                </a:lnTo>
                <a:lnTo>
                  <a:pt x="760413" y="6516139"/>
                </a:lnTo>
                <a:lnTo>
                  <a:pt x="744538" y="6557414"/>
                </a:lnTo>
                <a:lnTo>
                  <a:pt x="730250" y="6603451"/>
                </a:lnTo>
                <a:lnTo>
                  <a:pt x="719138" y="6655839"/>
                </a:lnTo>
                <a:lnTo>
                  <a:pt x="711200" y="6716164"/>
                </a:lnTo>
                <a:lnTo>
                  <a:pt x="709613" y="6784426"/>
                </a:lnTo>
                <a:lnTo>
                  <a:pt x="711200" y="6852689"/>
                </a:lnTo>
                <a:lnTo>
                  <a:pt x="719138" y="6913014"/>
                </a:lnTo>
                <a:lnTo>
                  <a:pt x="730250" y="6965401"/>
                </a:lnTo>
                <a:lnTo>
                  <a:pt x="744538" y="7011439"/>
                </a:lnTo>
                <a:lnTo>
                  <a:pt x="760413" y="7052714"/>
                </a:lnTo>
                <a:lnTo>
                  <a:pt x="779463" y="7089226"/>
                </a:lnTo>
                <a:lnTo>
                  <a:pt x="798513" y="7127326"/>
                </a:lnTo>
                <a:lnTo>
                  <a:pt x="817563" y="7165426"/>
                </a:lnTo>
                <a:lnTo>
                  <a:pt x="833438" y="7201939"/>
                </a:lnTo>
                <a:lnTo>
                  <a:pt x="849313" y="7243214"/>
                </a:lnTo>
                <a:lnTo>
                  <a:pt x="865188" y="7289251"/>
                </a:lnTo>
                <a:lnTo>
                  <a:pt x="876300" y="7341639"/>
                </a:lnTo>
                <a:lnTo>
                  <a:pt x="882650" y="7401964"/>
                </a:lnTo>
                <a:lnTo>
                  <a:pt x="885825" y="7470226"/>
                </a:lnTo>
                <a:lnTo>
                  <a:pt x="882650" y="7538489"/>
                </a:lnTo>
                <a:lnTo>
                  <a:pt x="876300" y="7598814"/>
                </a:lnTo>
                <a:lnTo>
                  <a:pt x="865188" y="7651201"/>
                </a:lnTo>
                <a:lnTo>
                  <a:pt x="849313" y="7697239"/>
                </a:lnTo>
                <a:lnTo>
                  <a:pt x="833438" y="7738514"/>
                </a:lnTo>
                <a:lnTo>
                  <a:pt x="817563" y="7775026"/>
                </a:lnTo>
                <a:lnTo>
                  <a:pt x="798513" y="7813126"/>
                </a:lnTo>
                <a:lnTo>
                  <a:pt x="779463" y="7851226"/>
                </a:lnTo>
                <a:lnTo>
                  <a:pt x="760413" y="7887739"/>
                </a:lnTo>
                <a:lnTo>
                  <a:pt x="744538" y="7929014"/>
                </a:lnTo>
                <a:lnTo>
                  <a:pt x="730250" y="7975051"/>
                </a:lnTo>
                <a:lnTo>
                  <a:pt x="719138" y="8027439"/>
                </a:lnTo>
                <a:lnTo>
                  <a:pt x="711200" y="8087764"/>
                </a:lnTo>
                <a:lnTo>
                  <a:pt x="709613" y="8156026"/>
                </a:lnTo>
                <a:lnTo>
                  <a:pt x="711200" y="8224289"/>
                </a:lnTo>
                <a:lnTo>
                  <a:pt x="719138" y="8284614"/>
                </a:lnTo>
                <a:lnTo>
                  <a:pt x="730250" y="8337001"/>
                </a:lnTo>
                <a:lnTo>
                  <a:pt x="744538" y="8383039"/>
                </a:lnTo>
                <a:lnTo>
                  <a:pt x="760413" y="8424314"/>
                </a:lnTo>
                <a:lnTo>
                  <a:pt x="779463" y="8460826"/>
                </a:lnTo>
                <a:lnTo>
                  <a:pt x="798513" y="8498926"/>
                </a:lnTo>
                <a:lnTo>
                  <a:pt x="817563" y="8537026"/>
                </a:lnTo>
                <a:lnTo>
                  <a:pt x="833438" y="8573540"/>
                </a:lnTo>
                <a:lnTo>
                  <a:pt x="849313" y="8614814"/>
                </a:lnTo>
                <a:lnTo>
                  <a:pt x="865188" y="8660852"/>
                </a:lnTo>
                <a:lnTo>
                  <a:pt x="876300" y="8713240"/>
                </a:lnTo>
                <a:lnTo>
                  <a:pt x="882650" y="8773564"/>
                </a:lnTo>
                <a:lnTo>
                  <a:pt x="885825" y="8840240"/>
                </a:lnTo>
                <a:lnTo>
                  <a:pt x="882650" y="8910090"/>
                </a:lnTo>
                <a:lnTo>
                  <a:pt x="876300" y="8970414"/>
                </a:lnTo>
                <a:lnTo>
                  <a:pt x="865188" y="9022802"/>
                </a:lnTo>
                <a:lnTo>
                  <a:pt x="849313" y="9068840"/>
                </a:lnTo>
                <a:lnTo>
                  <a:pt x="833438" y="9110114"/>
                </a:lnTo>
                <a:lnTo>
                  <a:pt x="817563" y="9146628"/>
                </a:lnTo>
                <a:lnTo>
                  <a:pt x="798513" y="9184728"/>
                </a:lnTo>
                <a:lnTo>
                  <a:pt x="779463" y="9222828"/>
                </a:lnTo>
                <a:lnTo>
                  <a:pt x="760413" y="9259340"/>
                </a:lnTo>
                <a:lnTo>
                  <a:pt x="744538" y="9300614"/>
                </a:lnTo>
                <a:lnTo>
                  <a:pt x="730250" y="9346652"/>
                </a:lnTo>
                <a:lnTo>
                  <a:pt x="719138" y="9399040"/>
                </a:lnTo>
                <a:lnTo>
                  <a:pt x="711200" y="9459364"/>
                </a:lnTo>
                <a:lnTo>
                  <a:pt x="709613" y="9527628"/>
                </a:lnTo>
                <a:lnTo>
                  <a:pt x="711200" y="9595890"/>
                </a:lnTo>
                <a:lnTo>
                  <a:pt x="719138" y="9656214"/>
                </a:lnTo>
                <a:lnTo>
                  <a:pt x="730250" y="9708602"/>
                </a:lnTo>
                <a:lnTo>
                  <a:pt x="744538" y="9754640"/>
                </a:lnTo>
                <a:lnTo>
                  <a:pt x="760413" y="9795914"/>
                </a:lnTo>
                <a:lnTo>
                  <a:pt x="779463" y="9832428"/>
                </a:lnTo>
                <a:lnTo>
                  <a:pt x="817563" y="9908628"/>
                </a:lnTo>
                <a:lnTo>
                  <a:pt x="833438" y="9945140"/>
                </a:lnTo>
                <a:lnTo>
                  <a:pt x="849313" y="9986414"/>
                </a:lnTo>
                <a:lnTo>
                  <a:pt x="865188" y="10032452"/>
                </a:lnTo>
                <a:lnTo>
                  <a:pt x="876300" y="10084840"/>
                </a:lnTo>
                <a:lnTo>
                  <a:pt x="882650" y="10145164"/>
                </a:lnTo>
                <a:lnTo>
                  <a:pt x="885825" y="10213428"/>
                </a:lnTo>
                <a:lnTo>
                  <a:pt x="882650" y="10281690"/>
                </a:lnTo>
                <a:lnTo>
                  <a:pt x="876300" y="10342014"/>
                </a:lnTo>
                <a:lnTo>
                  <a:pt x="865188" y="10394402"/>
                </a:lnTo>
                <a:lnTo>
                  <a:pt x="849313" y="10440440"/>
                </a:lnTo>
                <a:lnTo>
                  <a:pt x="833438" y="10481714"/>
                </a:lnTo>
                <a:lnTo>
                  <a:pt x="817563" y="10518228"/>
                </a:lnTo>
                <a:lnTo>
                  <a:pt x="798513" y="10556328"/>
                </a:lnTo>
                <a:lnTo>
                  <a:pt x="779463" y="10594428"/>
                </a:lnTo>
                <a:lnTo>
                  <a:pt x="760413" y="10630940"/>
                </a:lnTo>
                <a:lnTo>
                  <a:pt x="744538" y="10672214"/>
                </a:lnTo>
                <a:lnTo>
                  <a:pt x="730250" y="10718252"/>
                </a:lnTo>
                <a:lnTo>
                  <a:pt x="719138" y="10770640"/>
                </a:lnTo>
                <a:lnTo>
                  <a:pt x="711200" y="10830964"/>
                </a:lnTo>
                <a:lnTo>
                  <a:pt x="709613" y="10899228"/>
                </a:lnTo>
                <a:lnTo>
                  <a:pt x="711200" y="10967490"/>
                </a:lnTo>
                <a:lnTo>
                  <a:pt x="719138" y="11027814"/>
                </a:lnTo>
                <a:lnTo>
                  <a:pt x="730250" y="11080202"/>
                </a:lnTo>
                <a:lnTo>
                  <a:pt x="744538" y="11126240"/>
                </a:lnTo>
                <a:lnTo>
                  <a:pt x="760413" y="11167514"/>
                </a:lnTo>
                <a:lnTo>
                  <a:pt x="779463" y="11204028"/>
                </a:lnTo>
                <a:lnTo>
                  <a:pt x="798513" y="11242128"/>
                </a:lnTo>
                <a:lnTo>
                  <a:pt x="817563" y="11280228"/>
                </a:lnTo>
                <a:lnTo>
                  <a:pt x="833438" y="11316740"/>
                </a:lnTo>
                <a:lnTo>
                  <a:pt x="849313" y="11358014"/>
                </a:lnTo>
                <a:lnTo>
                  <a:pt x="865188" y="11404052"/>
                </a:lnTo>
                <a:lnTo>
                  <a:pt x="876300" y="11456440"/>
                </a:lnTo>
                <a:lnTo>
                  <a:pt x="882650" y="11516764"/>
                </a:lnTo>
                <a:lnTo>
                  <a:pt x="885825" y="11585028"/>
                </a:lnTo>
                <a:lnTo>
                  <a:pt x="882650" y="11653290"/>
                </a:lnTo>
                <a:lnTo>
                  <a:pt x="876300" y="11713614"/>
                </a:lnTo>
                <a:lnTo>
                  <a:pt x="865188" y="11766002"/>
                </a:lnTo>
                <a:lnTo>
                  <a:pt x="849313" y="11812040"/>
                </a:lnTo>
                <a:lnTo>
                  <a:pt x="833438" y="11853314"/>
                </a:lnTo>
                <a:lnTo>
                  <a:pt x="817563" y="11889828"/>
                </a:lnTo>
                <a:lnTo>
                  <a:pt x="798513" y="11927928"/>
                </a:lnTo>
                <a:lnTo>
                  <a:pt x="779463" y="11966028"/>
                </a:lnTo>
                <a:lnTo>
                  <a:pt x="760413" y="12002540"/>
                </a:lnTo>
                <a:lnTo>
                  <a:pt x="744538" y="12043814"/>
                </a:lnTo>
                <a:lnTo>
                  <a:pt x="730250" y="12089852"/>
                </a:lnTo>
                <a:lnTo>
                  <a:pt x="719138" y="12142240"/>
                </a:lnTo>
                <a:lnTo>
                  <a:pt x="712590" y="12192000"/>
                </a:lnTo>
                <a:lnTo>
                  <a:pt x="0" y="12192000"/>
                </a:lnTo>
                <a:lnTo>
                  <a:pt x="0" y="6779170"/>
                </a:lnTo>
                <a:lnTo>
                  <a:pt x="0" y="6779170"/>
                </a:lnTo>
                <a:lnTo>
                  <a:pt x="0" y="0"/>
                </a:lnTo>
                <a:lnTo>
                  <a:pt x="712590" y="0"/>
                </a:lnTo>
                <a:lnTo>
                  <a:pt x="719137" y="49758"/>
                </a:lnTo>
                <a:lnTo>
                  <a:pt x="730249" y="102145"/>
                </a:lnTo>
                <a:lnTo>
                  <a:pt x="744537" y="148183"/>
                </a:lnTo>
                <a:lnTo>
                  <a:pt x="760412" y="189458"/>
                </a:lnTo>
                <a:lnTo>
                  <a:pt x="779462" y="225970"/>
                </a:lnTo>
                <a:lnTo>
                  <a:pt x="798512" y="264070"/>
                </a:lnTo>
                <a:lnTo>
                  <a:pt x="817562" y="302170"/>
                </a:lnTo>
                <a:lnTo>
                  <a:pt x="833437" y="338683"/>
                </a:lnTo>
                <a:lnTo>
                  <a:pt x="849312" y="379958"/>
                </a:lnTo>
                <a:lnTo>
                  <a:pt x="865187" y="425995"/>
                </a:lnTo>
                <a:lnTo>
                  <a:pt x="876299" y="478383"/>
                </a:lnTo>
                <a:lnTo>
                  <a:pt x="882649" y="538708"/>
                </a:lnTo>
                <a:lnTo>
                  <a:pt x="885824" y="606970"/>
                </a:lnTo>
                <a:lnTo>
                  <a:pt x="882649" y="675233"/>
                </a:lnTo>
                <a:lnTo>
                  <a:pt x="876299" y="735558"/>
                </a:lnTo>
                <a:lnTo>
                  <a:pt x="865187" y="787945"/>
                </a:lnTo>
                <a:lnTo>
                  <a:pt x="849312" y="833983"/>
                </a:lnTo>
                <a:lnTo>
                  <a:pt x="833437" y="875258"/>
                </a:lnTo>
                <a:lnTo>
                  <a:pt x="817562" y="911770"/>
                </a:lnTo>
                <a:lnTo>
                  <a:pt x="798512" y="949870"/>
                </a:lnTo>
                <a:lnTo>
                  <a:pt x="779462" y="987970"/>
                </a:lnTo>
                <a:lnTo>
                  <a:pt x="760412" y="1024483"/>
                </a:lnTo>
                <a:lnTo>
                  <a:pt x="744537" y="1065758"/>
                </a:lnTo>
                <a:lnTo>
                  <a:pt x="730249" y="1111795"/>
                </a:lnTo>
                <a:lnTo>
                  <a:pt x="719137" y="1164183"/>
                </a:lnTo>
                <a:lnTo>
                  <a:pt x="711199" y="1224508"/>
                </a:lnTo>
                <a:lnTo>
                  <a:pt x="709612" y="1292770"/>
                </a:lnTo>
                <a:lnTo>
                  <a:pt x="711199" y="1361033"/>
                </a:lnTo>
                <a:lnTo>
                  <a:pt x="719137" y="1421358"/>
                </a:lnTo>
                <a:lnTo>
                  <a:pt x="730249" y="1473745"/>
                </a:lnTo>
                <a:lnTo>
                  <a:pt x="744537" y="1519783"/>
                </a:lnTo>
                <a:lnTo>
                  <a:pt x="760412" y="1561058"/>
                </a:lnTo>
                <a:lnTo>
                  <a:pt x="779462" y="1597570"/>
                </a:lnTo>
                <a:lnTo>
                  <a:pt x="798512" y="1635670"/>
                </a:lnTo>
                <a:lnTo>
                  <a:pt x="817562" y="1673770"/>
                </a:lnTo>
                <a:lnTo>
                  <a:pt x="833437" y="1710283"/>
                </a:lnTo>
                <a:lnTo>
                  <a:pt x="849312" y="1751558"/>
                </a:lnTo>
                <a:lnTo>
                  <a:pt x="865187" y="1797595"/>
                </a:lnTo>
                <a:lnTo>
                  <a:pt x="876299" y="1849983"/>
                </a:lnTo>
                <a:lnTo>
                  <a:pt x="882649" y="1910308"/>
                </a:lnTo>
                <a:lnTo>
                  <a:pt x="885824" y="1978570"/>
                </a:lnTo>
                <a:lnTo>
                  <a:pt x="882649" y="2046833"/>
                </a:lnTo>
                <a:lnTo>
                  <a:pt x="876299" y="2107158"/>
                </a:lnTo>
                <a:lnTo>
                  <a:pt x="865187" y="2159545"/>
                </a:lnTo>
                <a:lnTo>
                  <a:pt x="849312" y="2205583"/>
                </a:lnTo>
                <a:lnTo>
                  <a:pt x="833437" y="2246858"/>
                </a:lnTo>
                <a:lnTo>
                  <a:pt x="817562" y="2283370"/>
                </a:lnTo>
                <a:lnTo>
                  <a:pt x="798512" y="2321470"/>
                </a:lnTo>
                <a:lnTo>
                  <a:pt x="779462" y="2359570"/>
                </a:lnTo>
                <a:lnTo>
                  <a:pt x="760412" y="2396083"/>
                </a:lnTo>
                <a:lnTo>
                  <a:pt x="744537" y="2437358"/>
                </a:lnTo>
                <a:lnTo>
                  <a:pt x="730249" y="2483395"/>
                </a:lnTo>
                <a:lnTo>
                  <a:pt x="719137" y="2535782"/>
                </a:lnTo>
                <a:lnTo>
                  <a:pt x="711199" y="2596108"/>
                </a:lnTo>
                <a:lnTo>
                  <a:pt x="709612" y="2664370"/>
                </a:lnTo>
                <a:lnTo>
                  <a:pt x="711199" y="2732633"/>
                </a:lnTo>
                <a:lnTo>
                  <a:pt x="719137" y="2792958"/>
                </a:lnTo>
                <a:lnTo>
                  <a:pt x="730249" y="2845345"/>
                </a:lnTo>
                <a:lnTo>
                  <a:pt x="744537" y="2891383"/>
                </a:lnTo>
                <a:lnTo>
                  <a:pt x="760412" y="2932658"/>
                </a:lnTo>
                <a:lnTo>
                  <a:pt x="779462" y="2969170"/>
                </a:lnTo>
                <a:lnTo>
                  <a:pt x="798512" y="3007270"/>
                </a:lnTo>
                <a:lnTo>
                  <a:pt x="817562" y="3045370"/>
                </a:lnTo>
                <a:lnTo>
                  <a:pt x="833437" y="3081883"/>
                </a:lnTo>
                <a:lnTo>
                  <a:pt x="849312" y="3123158"/>
                </a:lnTo>
                <a:lnTo>
                  <a:pt x="865187" y="3169195"/>
                </a:lnTo>
                <a:lnTo>
                  <a:pt x="876299" y="3221583"/>
                </a:lnTo>
                <a:lnTo>
                  <a:pt x="882649" y="3281908"/>
                </a:lnTo>
                <a:lnTo>
                  <a:pt x="885824" y="3348582"/>
                </a:lnTo>
                <a:lnTo>
                  <a:pt x="882649" y="3418433"/>
                </a:lnTo>
                <a:lnTo>
                  <a:pt x="876299" y="3478758"/>
                </a:lnTo>
                <a:lnTo>
                  <a:pt x="865187" y="3531145"/>
                </a:lnTo>
                <a:lnTo>
                  <a:pt x="849312" y="3577183"/>
                </a:lnTo>
                <a:lnTo>
                  <a:pt x="833437" y="3618458"/>
                </a:lnTo>
                <a:lnTo>
                  <a:pt x="817562" y="3654970"/>
                </a:lnTo>
                <a:lnTo>
                  <a:pt x="798512" y="3693070"/>
                </a:lnTo>
                <a:lnTo>
                  <a:pt x="779462" y="3731170"/>
                </a:lnTo>
                <a:lnTo>
                  <a:pt x="760412" y="3767683"/>
                </a:lnTo>
                <a:lnTo>
                  <a:pt x="744537" y="3808958"/>
                </a:lnTo>
                <a:lnTo>
                  <a:pt x="730249" y="3854995"/>
                </a:lnTo>
                <a:lnTo>
                  <a:pt x="719137" y="3907383"/>
                </a:lnTo>
                <a:lnTo>
                  <a:pt x="711199" y="3967708"/>
                </a:lnTo>
                <a:lnTo>
                  <a:pt x="709612" y="4035970"/>
                </a:lnTo>
                <a:lnTo>
                  <a:pt x="711199" y="4104233"/>
                </a:lnTo>
                <a:lnTo>
                  <a:pt x="719137" y="4164557"/>
                </a:lnTo>
                <a:lnTo>
                  <a:pt x="730249" y="4216946"/>
                </a:lnTo>
                <a:lnTo>
                  <a:pt x="744537" y="4262982"/>
                </a:lnTo>
                <a:lnTo>
                  <a:pt x="760412" y="4304258"/>
                </a:lnTo>
                <a:lnTo>
                  <a:pt x="779462" y="4340770"/>
                </a:lnTo>
                <a:lnTo>
                  <a:pt x="817562" y="4416970"/>
                </a:lnTo>
                <a:lnTo>
                  <a:pt x="833437" y="4453483"/>
                </a:lnTo>
                <a:lnTo>
                  <a:pt x="849312" y="4494758"/>
                </a:lnTo>
                <a:lnTo>
                  <a:pt x="865187" y="4540795"/>
                </a:lnTo>
                <a:lnTo>
                  <a:pt x="876299" y="4593183"/>
                </a:lnTo>
                <a:lnTo>
                  <a:pt x="882649" y="4653508"/>
                </a:lnTo>
                <a:lnTo>
                  <a:pt x="885824" y="4721770"/>
                </a:lnTo>
                <a:lnTo>
                  <a:pt x="882649" y="4790033"/>
                </a:lnTo>
                <a:lnTo>
                  <a:pt x="876299" y="4850357"/>
                </a:lnTo>
                <a:lnTo>
                  <a:pt x="865187" y="4902746"/>
                </a:lnTo>
                <a:lnTo>
                  <a:pt x="849312" y="4948782"/>
                </a:lnTo>
                <a:lnTo>
                  <a:pt x="833437" y="4990057"/>
                </a:lnTo>
                <a:lnTo>
                  <a:pt x="817562" y="5026570"/>
                </a:lnTo>
                <a:lnTo>
                  <a:pt x="798512" y="5064670"/>
                </a:lnTo>
                <a:lnTo>
                  <a:pt x="779462" y="5102770"/>
                </a:lnTo>
                <a:lnTo>
                  <a:pt x="760412" y="5139283"/>
                </a:lnTo>
                <a:lnTo>
                  <a:pt x="744537" y="5180558"/>
                </a:lnTo>
                <a:lnTo>
                  <a:pt x="730249" y="5226595"/>
                </a:lnTo>
                <a:lnTo>
                  <a:pt x="719137" y="5278983"/>
                </a:lnTo>
                <a:lnTo>
                  <a:pt x="711199" y="5339307"/>
                </a:lnTo>
                <a:lnTo>
                  <a:pt x="709612" y="5407570"/>
                </a:lnTo>
                <a:lnTo>
                  <a:pt x="711199" y="5475833"/>
                </a:lnTo>
                <a:lnTo>
                  <a:pt x="719137" y="5536158"/>
                </a:lnTo>
                <a:lnTo>
                  <a:pt x="730249" y="5588545"/>
                </a:lnTo>
                <a:lnTo>
                  <a:pt x="744537" y="5634583"/>
                </a:lnTo>
                <a:lnTo>
                  <a:pt x="760412" y="5675858"/>
                </a:lnTo>
                <a:lnTo>
                  <a:pt x="779462" y="5712371"/>
                </a:lnTo>
                <a:lnTo>
                  <a:pt x="798512" y="5750471"/>
                </a:lnTo>
                <a:lnTo>
                  <a:pt x="817562" y="5788571"/>
                </a:lnTo>
                <a:lnTo>
                  <a:pt x="833437" y="5825083"/>
                </a:lnTo>
                <a:lnTo>
                  <a:pt x="849312" y="5866358"/>
                </a:lnTo>
                <a:lnTo>
                  <a:pt x="865187" y="5912395"/>
                </a:lnTo>
                <a:lnTo>
                  <a:pt x="876299" y="5964783"/>
                </a:lnTo>
                <a:lnTo>
                  <a:pt x="882649" y="6025108"/>
                </a:lnTo>
                <a:lnTo>
                  <a:pt x="885824" y="6093370"/>
                </a:lnTo>
                <a:lnTo>
                  <a:pt x="885703" y="6095988"/>
                </a:lnTo>
                <a:close/>
              </a:path>
            </a:pathLst>
          </a:custGeom>
          <a:solidFill>
            <a:srgbClr val="2A1A00"/>
          </a:solidFill>
          <a:ln w="0">
            <a:noFill/>
            <a:prstDash val="solid"/>
            <a:round/>
            <a:headEnd/>
            <a:tailEnd/>
          </a:ln>
        </p:spPr>
      </p:sp>
    </p:spTree>
    <p:extLst>
      <p:ext uri="{BB962C8B-B14F-4D97-AF65-F5344CB8AC3E}">
        <p14:creationId xmlns:p14="http://schemas.microsoft.com/office/powerpoint/2010/main" val="109133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D9D217-E6B1-2A22-A7CC-9DBFD31DFC78}"/>
              </a:ext>
            </a:extLst>
          </p:cNvPr>
          <p:cNvPicPr>
            <a:picLocks noChangeAspect="1"/>
          </p:cNvPicPr>
          <p:nvPr/>
        </p:nvPicPr>
        <p:blipFill rotWithShape="1">
          <a:blip r:embed="rId2"/>
          <a:srcRect l="25896"/>
          <a:stretch/>
        </p:blipFill>
        <p:spPr>
          <a:xfrm>
            <a:off x="7338646" y="10"/>
            <a:ext cx="4853354" cy="6857990"/>
          </a:xfrm>
          <a:prstGeom prst="rect">
            <a:avLst/>
          </a:prstGeom>
        </p:spPr>
      </p:pic>
      <p:sp>
        <p:nvSpPr>
          <p:cNvPr id="18" name="Freeform 10">
            <a:extLst>
              <a:ext uri="{FF2B5EF4-FFF2-40B4-BE49-F238E27FC236}">
                <a16:creationId xmlns:a16="http://schemas.microsoft.com/office/drawing/2014/main" id="{FF606621-EDD0-4CB0-B5A0-2BD458842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B0288A4D-0E27-2F6A-70D5-5A917E6537E4}"/>
              </a:ext>
            </a:extLst>
          </p:cNvPr>
          <p:cNvSpPr>
            <a:spLocks noGrp="1"/>
          </p:cNvSpPr>
          <p:nvPr>
            <p:ph type="title"/>
          </p:nvPr>
        </p:nvSpPr>
        <p:spPr>
          <a:xfrm>
            <a:off x="765051" y="382385"/>
            <a:ext cx="6015897" cy="1492132"/>
          </a:xfrm>
        </p:spPr>
        <p:txBody>
          <a:bodyPr>
            <a:normAutofit/>
          </a:bodyPr>
          <a:lstStyle/>
          <a:p>
            <a:r>
              <a:rPr lang="en-US" dirty="0"/>
              <a:t>Enrollment numbers</a:t>
            </a:r>
          </a:p>
        </p:txBody>
      </p:sp>
      <p:sp>
        <p:nvSpPr>
          <p:cNvPr id="20" name="Rectangle 19">
            <a:extLst>
              <a:ext uri="{FF2B5EF4-FFF2-40B4-BE49-F238E27FC236}">
                <a16:creationId xmlns:a16="http://schemas.microsoft.com/office/drawing/2014/main" id="{F7E0AF57-42C6-4312-BEDF-A384DC8E4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11DCDF2-9B7B-CC57-B2A0-2EF66F7E6D18}"/>
              </a:ext>
            </a:extLst>
          </p:cNvPr>
          <p:cNvGraphicFramePr>
            <a:graphicFrameLocks noGrp="1"/>
          </p:cNvGraphicFramePr>
          <p:nvPr>
            <p:ph idx="1"/>
            <p:extLst>
              <p:ext uri="{D42A27DB-BD31-4B8C-83A1-F6EECF244321}">
                <p14:modId xmlns:p14="http://schemas.microsoft.com/office/powerpoint/2010/main" val="6084551"/>
              </p:ext>
            </p:extLst>
          </p:nvPr>
        </p:nvGraphicFramePr>
        <p:xfrm>
          <a:off x="765051" y="2286001"/>
          <a:ext cx="6015897" cy="3593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8102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5D43-3EAA-B7D5-676B-A998FA47423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9627810-8F9C-8F7D-017A-23F41BFF5F6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6701EF7-E7C4-B5F4-8971-9D1B8D5ED750}"/>
              </a:ext>
            </a:extLst>
          </p:cNvPr>
          <p:cNvPicPr>
            <a:picLocks noChangeAspect="1"/>
          </p:cNvPicPr>
          <p:nvPr/>
        </p:nvPicPr>
        <p:blipFill>
          <a:blip r:embed="rId2"/>
          <a:stretch>
            <a:fillRect/>
          </a:stretch>
        </p:blipFill>
        <p:spPr>
          <a:xfrm>
            <a:off x="0" y="121692"/>
            <a:ext cx="12192000" cy="6614615"/>
          </a:xfrm>
          <a:prstGeom prst="rect">
            <a:avLst/>
          </a:prstGeom>
        </p:spPr>
      </p:pic>
    </p:spTree>
    <p:extLst>
      <p:ext uri="{BB962C8B-B14F-4D97-AF65-F5344CB8AC3E}">
        <p14:creationId xmlns:p14="http://schemas.microsoft.com/office/powerpoint/2010/main" val="612358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90EA20CD-7CA4-4B5F-81C5-95EBAEEBC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accent1">
              <a:alpha val="89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 name="Title 1"/>
          <p:cNvSpPr>
            <a:spLocks noGrp="1"/>
          </p:cNvSpPr>
          <p:nvPr>
            <p:ph type="title"/>
          </p:nvPr>
        </p:nvSpPr>
        <p:spPr>
          <a:xfrm>
            <a:off x="1241836" y="69968"/>
            <a:ext cx="10178322" cy="1492132"/>
          </a:xfrm>
        </p:spPr>
        <p:txBody>
          <a:bodyPr>
            <a:normAutofit/>
          </a:bodyPr>
          <a:lstStyle/>
          <a:p>
            <a:pPr algn="ctr"/>
            <a:r>
              <a:rPr lang="en-US" dirty="0">
                <a:solidFill>
                  <a:schemeClr val="bg2"/>
                </a:solidFill>
                <a:latin typeface="Lemon/Milk" panose="020B0603050302020204" pitchFamily="34" charset="0"/>
              </a:rPr>
              <a:t>Enrollment process </a:t>
            </a:r>
          </a:p>
        </p:txBody>
      </p:sp>
      <p:sp>
        <p:nvSpPr>
          <p:cNvPr id="12" name="Freeform 6">
            <a:extLst>
              <a:ext uri="{FF2B5EF4-FFF2-40B4-BE49-F238E27FC236}">
                <a16:creationId xmlns:a16="http://schemas.microsoft.com/office/drawing/2014/main" id="{DAE7A9FC-5A08-4340-A5F4-12BAA390B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4" name="Rectangle 13">
            <a:extLst>
              <a:ext uri="{FF2B5EF4-FFF2-40B4-BE49-F238E27FC236}">
                <a16:creationId xmlns:a16="http://schemas.microsoft.com/office/drawing/2014/main" id="{9D739A10-E566-49E7-A1A9-589AADBC2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42352" y="-1"/>
            <a:ext cx="66184" cy="6858001"/>
          </a:xfrm>
          <a:prstGeom prst="rect">
            <a:avLst/>
          </a:prstGeom>
          <a:solidFill>
            <a:schemeClr val="bg2"/>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6" name="Rectangle 15">
            <a:extLst>
              <a:ext uri="{FF2B5EF4-FFF2-40B4-BE49-F238E27FC236}">
                <a16:creationId xmlns:a16="http://schemas.microsoft.com/office/drawing/2014/main" id="{60976558-2A03-4E85-B915-BE13F4AB8A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6691"/>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F3070691-A55B-4914-9E79-B3033ACA4C54}"/>
              </a:ext>
            </a:extLst>
          </p:cNvPr>
          <p:cNvGraphicFramePr>
            <a:graphicFrameLocks noGrp="1"/>
          </p:cNvGraphicFramePr>
          <p:nvPr>
            <p:ph idx="1"/>
            <p:extLst>
              <p:ext uri="{D42A27DB-BD31-4B8C-83A1-F6EECF244321}">
                <p14:modId xmlns:p14="http://schemas.microsoft.com/office/powerpoint/2010/main" val="484126800"/>
              </p:ext>
            </p:extLst>
          </p:nvPr>
        </p:nvGraphicFramePr>
        <p:xfrm>
          <a:off x="1125093" y="1195022"/>
          <a:ext cx="10544175" cy="485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7852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2F9C-FF01-D1AB-55FE-9DDD732610CB}"/>
              </a:ext>
            </a:extLst>
          </p:cNvPr>
          <p:cNvSpPr>
            <a:spLocks noGrp="1"/>
          </p:cNvSpPr>
          <p:nvPr>
            <p:ph type="title"/>
          </p:nvPr>
        </p:nvSpPr>
        <p:spPr>
          <a:xfrm>
            <a:off x="1251678" y="0"/>
            <a:ext cx="10178322" cy="1492132"/>
          </a:xfrm>
        </p:spPr>
        <p:txBody>
          <a:bodyPr/>
          <a:lstStyle/>
          <a:p>
            <a:r>
              <a:rPr lang="en-US" dirty="0"/>
              <a:t>Feedback from prospect families</a:t>
            </a:r>
          </a:p>
        </p:txBody>
      </p:sp>
      <p:sp>
        <p:nvSpPr>
          <p:cNvPr id="3" name="Content Placeholder 2">
            <a:extLst>
              <a:ext uri="{FF2B5EF4-FFF2-40B4-BE49-F238E27FC236}">
                <a16:creationId xmlns:a16="http://schemas.microsoft.com/office/drawing/2014/main" id="{DAF39DB4-4556-5743-B31C-8BBD02D4295F}"/>
              </a:ext>
            </a:extLst>
          </p:cNvPr>
          <p:cNvSpPr>
            <a:spLocks noGrp="1"/>
          </p:cNvSpPr>
          <p:nvPr>
            <p:ph idx="1"/>
          </p:nvPr>
        </p:nvSpPr>
        <p:spPr>
          <a:xfrm>
            <a:off x="1189155" y="809635"/>
            <a:ext cx="10178322" cy="4582238"/>
          </a:xfrm>
        </p:spPr>
        <p:txBody>
          <a:bodyPr>
            <a:noAutofit/>
          </a:bodyPr>
          <a:lstStyle/>
          <a:p>
            <a:pPr marL="0" marR="0">
              <a:spcBef>
                <a:spcPts val="0"/>
              </a:spcBef>
              <a:spcAft>
                <a:spcPts val="0"/>
              </a:spcAft>
            </a:pPr>
            <a:r>
              <a:rPr lang="en-US" sz="1600" dirty="0">
                <a:solidFill>
                  <a:srgbClr val="000000"/>
                </a:solidFill>
                <a:effectLst/>
                <a:latin typeface="Comic Sans MS" panose="030F0702030302020204" pitchFamily="66" charset="0"/>
                <a:ea typeface="Times New Roman" panose="02020603050405020304" pitchFamily="18" charset="0"/>
              </a:rPr>
              <a:t>Parents saw </a:t>
            </a:r>
            <a:r>
              <a:rPr lang="en-US" sz="1600" b="1" dirty="0">
                <a:solidFill>
                  <a:srgbClr val="000000"/>
                </a:solidFill>
                <a:effectLst/>
                <a:latin typeface="Comic Sans MS" panose="030F0702030302020204" pitchFamily="66" charset="0"/>
                <a:ea typeface="Times New Roman" panose="02020603050405020304" pitchFamily="18" charset="0"/>
              </a:rPr>
              <a:t>Ms. Meyer</a:t>
            </a:r>
            <a:r>
              <a:rPr lang="en-US" sz="1600" dirty="0">
                <a:solidFill>
                  <a:srgbClr val="000000"/>
                </a:solidFill>
                <a:effectLst/>
                <a:latin typeface="Comic Sans MS" panose="030F0702030302020204" pitchFamily="66" charset="0"/>
                <a:ea typeface="Times New Roman" panose="02020603050405020304" pitchFamily="18" charset="0"/>
              </a:rPr>
              <a:t> interacting with a student who needed the extra help while the class continued to do their work quietly. </a:t>
            </a:r>
            <a:r>
              <a:rPr lang="en-US" sz="1600" b="1" dirty="0">
                <a:solidFill>
                  <a:srgbClr val="000000"/>
                </a:solidFill>
                <a:effectLst/>
                <a:latin typeface="Comic Sans MS" panose="030F0702030302020204" pitchFamily="66" charset="0"/>
                <a:ea typeface="Times New Roman" panose="02020603050405020304" pitchFamily="18" charset="0"/>
              </a:rPr>
              <a:t>Ms. Joyner</a:t>
            </a:r>
            <a:r>
              <a:rPr lang="en-US" sz="1600" dirty="0">
                <a:solidFill>
                  <a:srgbClr val="000000"/>
                </a:solidFill>
                <a:effectLst/>
                <a:latin typeface="Comic Sans MS" panose="030F0702030302020204" pitchFamily="66" charset="0"/>
                <a:ea typeface="Times New Roman" panose="02020603050405020304" pitchFamily="18" charset="0"/>
              </a:rPr>
              <a:t>, parents loved what you do to help your kiddos keep focus even when they are not able to sit still. </a:t>
            </a:r>
            <a:r>
              <a:rPr lang="en-US" sz="1600" b="1" dirty="0">
                <a:solidFill>
                  <a:srgbClr val="000000"/>
                </a:solidFill>
                <a:effectLst/>
                <a:latin typeface="Comic Sans MS" panose="030F0702030302020204" pitchFamily="66" charset="0"/>
                <a:ea typeface="Times New Roman" panose="02020603050405020304" pitchFamily="18" charset="0"/>
              </a:rPr>
              <a:t>Ms. Donaldson </a:t>
            </a:r>
            <a:r>
              <a:rPr lang="en-US" sz="1600" dirty="0">
                <a:solidFill>
                  <a:srgbClr val="000000"/>
                </a:solidFill>
                <a:effectLst/>
                <a:latin typeface="Comic Sans MS" panose="030F0702030302020204" pitchFamily="66" charset="0"/>
                <a:ea typeface="Times New Roman" panose="02020603050405020304" pitchFamily="18" charset="0"/>
              </a:rPr>
              <a:t>your display of students' art work from art club is always an eye catcher and parents comment on how students are very talented.  </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rgbClr val="000000"/>
                </a:solidFill>
                <a:effectLst/>
                <a:latin typeface="Comic Sans MS" panose="030F0702030302020204" pitchFamily="66" charset="0"/>
                <a:ea typeface="Times New Roman" panose="02020603050405020304" pitchFamily="18" charset="0"/>
              </a:rPr>
              <a:t>Mrs. Kliber </a:t>
            </a:r>
            <a:r>
              <a:rPr lang="en-US" sz="1600" dirty="0">
                <a:solidFill>
                  <a:srgbClr val="000000"/>
                </a:solidFill>
                <a:effectLst/>
                <a:latin typeface="Comic Sans MS" panose="030F0702030302020204" pitchFamily="66" charset="0"/>
                <a:ea typeface="Times New Roman" panose="02020603050405020304" pitchFamily="18" charset="0"/>
              </a:rPr>
              <a:t>thank you for allowing me the time to show parents the environment in which our students are in and for talking to parents as we stop by your door.  Parents really appreciate it.</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rgbClr val="000000"/>
                </a:solidFill>
                <a:effectLst/>
                <a:latin typeface="Comic Sans MS" panose="030F0702030302020204" pitchFamily="66" charset="0"/>
                <a:ea typeface="Times New Roman" panose="02020603050405020304" pitchFamily="18" charset="0"/>
              </a:rPr>
              <a:t>Ms. Reyes</a:t>
            </a:r>
            <a:r>
              <a:rPr lang="en-US" sz="1600" dirty="0">
                <a:solidFill>
                  <a:srgbClr val="000000"/>
                </a:solidFill>
                <a:effectLst/>
                <a:latin typeface="Comic Sans MS" panose="030F0702030302020204" pitchFamily="66" charset="0"/>
                <a:ea typeface="Times New Roman" panose="02020603050405020304" pitchFamily="18" charset="0"/>
              </a:rPr>
              <a:t> (Pre-K) and </a:t>
            </a:r>
            <a:r>
              <a:rPr lang="en-US" sz="1600" b="1" dirty="0">
                <a:solidFill>
                  <a:srgbClr val="000000"/>
                </a:solidFill>
                <a:effectLst/>
                <a:latin typeface="Comic Sans MS" panose="030F0702030302020204" pitchFamily="66" charset="0"/>
                <a:ea typeface="Times New Roman" panose="02020603050405020304" pitchFamily="18" charset="0"/>
              </a:rPr>
              <a:t>Ms. Zumkley </a:t>
            </a:r>
            <a:r>
              <a:rPr lang="en-US" sz="1600" dirty="0">
                <a:solidFill>
                  <a:srgbClr val="000000"/>
                </a:solidFill>
                <a:effectLst/>
                <a:latin typeface="Comic Sans MS" panose="030F0702030302020204" pitchFamily="66" charset="0"/>
                <a:ea typeface="Times New Roman" panose="02020603050405020304" pitchFamily="18" charset="0"/>
              </a:rPr>
              <a:t>(1</a:t>
            </a:r>
            <a:r>
              <a:rPr lang="en-US" sz="1600" baseline="30000" dirty="0">
                <a:solidFill>
                  <a:srgbClr val="000000"/>
                </a:solidFill>
                <a:effectLst/>
                <a:latin typeface="Comic Sans MS" panose="030F0702030302020204" pitchFamily="66" charset="0"/>
                <a:ea typeface="Times New Roman" panose="02020603050405020304" pitchFamily="18" charset="0"/>
              </a:rPr>
              <a:t>st</a:t>
            </a:r>
            <a:r>
              <a:rPr lang="en-US" sz="1600" dirty="0">
                <a:solidFill>
                  <a:srgbClr val="000000"/>
                </a:solidFill>
                <a:effectLst/>
                <a:latin typeface="Comic Sans MS" panose="030F0702030302020204" pitchFamily="66" charset="0"/>
                <a:ea typeface="Times New Roman" panose="02020603050405020304" pitchFamily="18" charset="0"/>
              </a:rPr>
              <a:t> Gd) the display of your kiddos picture on the bulletin board outside the classroom is a big hit, parents love how our little ones are interacting with our Black History Month activities. </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dirty="0">
                <a:solidFill>
                  <a:srgbClr val="000000"/>
                </a:solidFill>
                <a:effectLst/>
                <a:latin typeface="Comic Sans MS" panose="030F0702030302020204" pitchFamily="66" charset="0"/>
                <a:ea typeface="Times New Roman" panose="02020603050405020304" pitchFamily="18" charset="0"/>
              </a:rPr>
              <a:t>Fifth Grade Team </a:t>
            </a:r>
            <a:r>
              <a:rPr lang="en-US" sz="1600" b="1" dirty="0">
                <a:solidFill>
                  <a:srgbClr val="000000"/>
                </a:solidFill>
                <a:effectLst/>
                <a:latin typeface="Comic Sans MS" panose="030F0702030302020204" pitchFamily="66" charset="0"/>
                <a:ea typeface="Times New Roman" panose="02020603050405020304" pitchFamily="18" charset="0"/>
              </a:rPr>
              <a:t>Ms. Fortin</a:t>
            </a:r>
            <a:r>
              <a:rPr lang="en-US" sz="1600" dirty="0">
                <a:solidFill>
                  <a:srgbClr val="000000"/>
                </a:solidFill>
                <a:effectLst/>
                <a:latin typeface="Comic Sans MS" panose="030F0702030302020204" pitchFamily="66" charset="0"/>
                <a:ea typeface="Times New Roman" panose="02020603050405020304" pitchFamily="18" charset="0"/>
              </a:rPr>
              <a:t>, </a:t>
            </a:r>
            <a:r>
              <a:rPr lang="en-US" sz="1600" b="1" dirty="0">
                <a:solidFill>
                  <a:srgbClr val="000000"/>
                </a:solidFill>
                <a:effectLst/>
                <a:latin typeface="Comic Sans MS" panose="030F0702030302020204" pitchFamily="66" charset="0"/>
                <a:ea typeface="Times New Roman" panose="02020603050405020304" pitchFamily="18" charset="0"/>
              </a:rPr>
              <a:t>Ms. Haley</a:t>
            </a:r>
            <a:r>
              <a:rPr lang="en-US" sz="1600" dirty="0">
                <a:solidFill>
                  <a:srgbClr val="000000"/>
                </a:solidFill>
                <a:effectLst/>
                <a:latin typeface="Comic Sans MS" panose="030F0702030302020204" pitchFamily="66" charset="0"/>
                <a:ea typeface="Times New Roman" panose="02020603050405020304" pitchFamily="18" charset="0"/>
              </a:rPr>
              <a:t>, and </a:t>
            </a:r>
            <a:r>
              <a:rPr lang="en-US" sz="1600" b="1" dirty="0">
                <a:solidFill>
                  <a:srgbClr val="000000"/>
                </a:solidFill>
                <a:effectLst/>
                <a:latin typeface="Comic Sans MS" panose="030F0702030302020204" pitchFamily="66" charset="0"/>
                <a:ea typeface="Times New Roman" panose="02020603050405020304" pitchFamily="18" charset="0"/>
              </a:rPr>
              <a:t>Ms. Mazzacano</a:t>
            </a:r>
            <a:r>
              <a:rPr lang="en-US" sz="1600" dirty="0">
                <a:solidFill>
                  <a:srgbClr val="000000"/>
                </a:solidFill>
                <a:effectLst/>
                <a:latin typeface="Comic Sans MS" panose="030F0702030302020204" pitchFamily="66" charset="0"/>
                <a:ea typeface="Times New Roman" panose="02020603050405020304" pitchFamily="18" charset="0"/>
              </a:rPr>
              <a:t> I have heard nothing but great things from parents about the work that is happening with in the classrooms when we have stopped by. Parents love to see the interactions with the students. </a:t>
            </a:r>
            <a:r>
              <a:rPr lang="en-US" sz="1600" b="1" dirty="0">
                <a:solidFill>
                  <a:srgbClr val="000000"/>
                </a:solidFill>
                <a:effectLst/>
                <a:latin typeface="Comic Sans MS" panose="030F0702030302020204" pitchFamily="66" charset="0"/>
                <a:ea typeface="Times New Roman" panose="02020603050405020304" pitchFamily="18" charset="0"/>
              </a:rPr>
              <a:t>Ms. Haley</a:t>
            </a:r>
            <a:r>
              <a:rPr lang="en-US" sz="1600" dirty="0">
                <a:solidFill>
                  <a:srgbClr val="000000"/>
                </a:solidFill>
                <a:effectLst/>
                <a:latin typeface="Comic Sans MS" panose="030F0702030302020204" pitchFamily="66" charset="0"/>
                <a:ea typeface="Times New Roman" panose="02020603050405020304" pitchFamily="18" charset="0"/>
              </a:rPr>
              <a:t> parents love the way your class is decorated with all the planets, I have heard so many complements.</a:t>
            </a:r>
            <a:r>
              <a:rPr lang="en-US" sz="1600" b="1" dirty="0">
                <a:solidFill>
                  <a:srgbClr val="000000"/>
                </a:solidFill>
                <a:effectLst/>
                <a:latin typeface="Comic Sans MS" panose="030F0702030302020204" pitchFamily="66" charset="0"/>
                <a:ea typeface="Times New Roman" panose="02020603050405020304" pitchFamily="18" charset="0"/>
              </a:rPr>
              <a:t> Ms. Mazzacano</a:t>
            </a:r>
            <a:r>
              <a:rPr lang="en-US" sz="1600" dirty="0">
                <a:solidFill>
                  <a:srgbClr val="000000"/>
                </a:solidFill>
                <a:effectLst/>
                <a:latin typeface="Comic Sans MS" panose="030F0702030302020204" pitchFamily="66" charset="0"/>
                <a:ea typeface="Times New Roman" panose="02020603050405020304" pitchFamily="18" charset="0"/>
              </a:rPr>
              <a:t> the fact that you incorporated your students' name as a way to teach fractions is amazing, parents are so impressed by it. </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rgbClr val="000000"/>
                </a:solidFill>
                <a:effectLst/>
                <a:latin typeface="Comic Sans MS" panose="030F0702030302020204" pitchFamily="66" charset="0"/>
                <a:ea typeface="Times New Roman" panose="02020603050405020304" pitchFamily="18" charset="0"/>
              </a:rPr>
              <a:t>Ms. Kemmerling </a:t>
            </a:r>
            <a:r>
              <a:rPr lang="en-US" sz="1600" dirty="0">
                <a:solidFill>
                  <a:srgbClr val="000000"/>
                </a:solidFill>
                <a:effectLst/>
                <a:latin typeface="Comic Sans MS" panose="030F0702030302020204" pitchFamily="66" charset="0"/>
                <a:ea typeface="Times New Roman" panose="02020603050405020304" pitchFamily="18" charset="0"/>
              </a:rPr>
              <a:t>the Amazon Rain Forest project is also a great hit with our incoming parents, they are amazed at the talent your students have and the knowledge on their project as they get to read some of their research.</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rgbClr val="000000"/>
                </a:solidFill>
                <a:effectLst/>
                <a:latin typeface="Comic Sans MS" panose="030F0702030302020204" pitchFamily="66" charset="0"/>
                <a:ea typeface="Times New Roman" panose="02020603050405020304" pitchFamily="18" charset="0"/>
              </a:rPr>
              <a:t>Coach T</a:t>
            </a:r>
            <a:r>
              <a:rPr lang="en-US" sz="1600" dirty="0">
                <a:solidFill>
                  <a:srgbClr val="000000"/>
                </a:solidFill>
                <a:effectLst/>
                <a:latin typeface="Comic Sans MS" panose="030F0702030302020204" pitchFamily="66" charset="0"/>
                <a:ea typeface="Times New Roman" panose="02020603050405020304" pitchFamily="18" charset="0"/>
              </a:rPr>
              <a:t> thank you for allowing me to show the activities parents see when we stop by.  Parents really enjoy seeing what you are doing in PE and are glad they are getting their exercise in </a:t>
            </a:r>
            <a:r>
              <a:rPr lang="en-US" sz="1600" dirty="0">
                <a:solidFill>
                  <a:srgbClr val="000000"/>
                </a:solidFill>
                <a:effectLst/>
                <a:latin typeface="Segoe UI Emoji" panose="020B0502040204020203" pitchFamily="34" charset="0"/>
                <a:ea typeface="Times New Roman" panose="02020603050405020304" pitchFamily="18" charset="0"/>
                <a:cs typeface="Segoe UI Emoji" panose="020B0502040204020203" pitchFamily="34" charset="0"/>
              </a:rPr>
              <a:t>😂</a:t>
            </a:r>
            <a:endParaRPr lang="en-US" sz="16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600" dirty="0">
              <a:effectLst/>
              <a:latin typeface="Calibri" panose="020F0502020204030204" pitchFamily="34" charset="0"/>
              <a:ea typeface="Calibri" panose="020F0502020204030204" pitchFamily="34" charset="0"/>
            </a:endParaRPr>
          </a:p>
          <a:p>
            <a:pPr marL="0" indent="0">
              <a:buNone/>
            </a:pPr>
            <a:r>
              <a:rPr lang="en-US" sz="1600" dirty="0">
                <a:solidFill>
                  <a:srgbClr val="000000"/>
                </a:solidFill>
                <a:effectLst/>
                <a:latin typeface="Comic Sans MS" panose="030F0702030302020204" pitchFamily="66" charset="0"/>
                <a:ea typeface="Times New Roman" panose="02020603050405020304" pitchFamily="18" charset="0"/>
                <a:cs typeface="Calibri" panose="020F0502020204030204" pitchFamily="34" charset="0"/>
              </a:rPr>
              <a:t>Your HARD work is really showing as parents and I approach classrooms and we see all students learning and being attentive. Parents have so many positive things to say about what they see. </a:t>
            </a:r>
            <a:endParaRPr lang="en-US" sz="1600" dirty="0"/>
          </a:p>
        </p:txBody>
      </p:sp>
    </p:spTree>
    <p:extLst>
      <p:ext uri="{BB962C8B-B14F-4D97-AF65-F5344CB8AC3E}">
        <p14:creationId xmlns:p14="http://schemas.microsoft.com/office/powerpoint/2010/main" val="4292189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356B7AC-8991-4B6B-92E2-9EBB80DBB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A8AFFF25-F4D6-4BBC-841D-3B3014ED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15684" y="0"/>
            <a:ext cx="5676316" cy="6858000"/>
          </a:xfrm>
          <a:custGeom>
            <a:avLst/>
            <a:gdLst>
              <a:gd name="connsiteX0" fmla="*/ 0 w 5676316"/>
              <a:gd name="connsiteY0" fmla="*/ 0 h 6858000"/>
              <a:gd name="connsiteX1" fmla="*/ 5676316 w 5676316"/>
              <a:gd name="connsiteY1" fmla="*/ 0 h 6858000"/>
              <a:gd name="connsiteX2" fmla="*/ 5676316 w 5676316"/>
              <a:gd name="connsiteY2" fmla="*/ 6858000 h 6858000"/>
              <a:gd name="connsiteX3" fmla="*/ 0 w 5676316"/>
              <a:gd name="connsiteY3" fmla="*/ 6858000 h 6858000"/>
              <a:gd name="connsiteX4" fmla="*/ 4763 w 5676316"/>
              <a:gd name="connsiteY4" fmla="*/ 6791325 h 6858000"/>
              <a:gd name="connsiteX5" fmla="*/ 12700 w 5676316"/>
              <a:gd name="connsiteY5" fmla="*/ 6735762 h 6858000"/>
              <a:gd name="connsiteX6" fmla="*/ 22225 w 5676316"/>
              <a:gd name="connsiteY6" fmla="*/ 6683375 h 6858000"/>
              <a:gd name="connsiteX7" fmla="*/ 38100 w 5676316"/>
              <a:gd name="connsiteY7" fmla="*/ 6640512 h 6858000"/>
              <a:gd name="connsiteX8" fmla="*/ 53975 w 5676316"/>
              <a:gd name="connsiteY8" fmla="*/ 6597650 h 6858000"/>
              <a:gd name="connsiteX9" fmla="*/ 73025 w 5676316"/>
              <a:gd name="connsiteY9" fmla="*/ 6561137 h 6858000"/>
              <a:gd name="connsiteX10" fmla="*/ 92075 w 5676316"/>
              <a:gd name="connsiteY10" fmla="*/ 6523037 h 6858000"/>
              <a:gd name="connsiteX11" fmla="*/ 109538 w 5676316"/>
              <a:gd name="connsiteY11" fmla="*/ 6488112 h 6858000"/>
              <a:gd name="connsiteX12" fmla="*/ 127000 w 5676316"/>
              <a:gd name="connsiteY12" fmla="*/ 6448425 h 6858000"/>
              <a:gd name="connsiteX13" fmla="*/ 142875 w 5676316"/>
              <a:gd name="connsiteY13" fmla="*/ 6407150 h 6858000"/>
              <a:gd name="connsiteX14" fmla="*/ 157163 w 5676316"/>
              <a:gd name="connsiteY14" fmla="*/ 6361112 h 6858000"/>
              <a:gd name="connsiteX15" fmla="*/ 168275 w 5676316"/>
              <a:gd name="connsiteY15" fmla="*/ 6311900 h 6858000"/>
              <a:gd name="connsiteX16" fmla="*/ 176213 w 5676316"/>
              <a:gd name="connsiteY16" fmla="*/ 6251575 h 6858000"/>
              <a:gd name="connsiteX17" fmla="*/ 179388 w 5676316"/>
              <a:gd name="connsiteY17" fmla="*/ 6183312 h 6858000"/>
              <a:gd name="connsiteX18" fmla="*/ 176213 w 5676316"/>
              <a:gd name="connsiteY18" fmla="*/ 6113462 h 6858000"/>
              <a:gd name="connsiteX19" fmla="*/ 168275 w 5676316"/>
              <a:gd name="connsiteY19" fmla="*/ 6056312 h 6858000"/>
              <a:gd name="connsiteX20" fmla="*/ 157163 w 5676316"/>
              <a:gd name="connsiteY20" fmla="*/ 6003925 h 6858000"/>
              <a:gd name="connsiteX21" fmla="*/ 142875 w 5676316"/>
              <a:gd name="connsiteY21" fmla="*/ 5956300 h 6858000"/>
              <a:gd name="connsiteX22" fmla="*/ 127000 w 5676316"/>
              <a:gd name="connsiteY22" fmla="*/ 5915025 h 6858000"/>
              <a:gd name="connsiteX23" fmla="*/ 107950 w 5676316"/>
              <a:gd name="connsiteY23" fmla="*/ 5876925 h 6858000"/>
              <a:gd name="connsiteX24" fmla="*/ 88900 w 5676316"/>
              <a:gd name="connsiteY24" fmla="*/ 5840412 h 6858000"/>
              <a:gd name="connsiteX25" fmla="*/ 69850 w 5676316"/>
              <a:gd name="connsiteY25" fmla="*/ 5802312 h 6858000"/>
              <a:gd name="connsiteX26" fmla="*/ 52388 w 5676316"/>
              <a:gd name="connsiteY26" fmla="*/ 5762625 h 6858000"/>
              <a:gd name="connsiteX27" fmla="*/ 34925 w 5676316"/>
              <a:gd name="connsiteY27" fmla="*/ 5721350 h 6858000"/>
              <a:gd name="connsiteX28" fmla="*/ 20638 w 5676316"/>
              <a:gd name="connsiteY28" fmla="*/ 5675312 h 6858000"/>
              <a:gd name="connsiteX29" fmla="*/ 11113 w 5676316"/>
              <a:gd name="connsiteY29" fmla="*/ 5622925 h 6858000"/>
              <a:gd name="connsiteX30" fmla="*/ 1588 w 5676316"/>
              <a:gd name="connsiteY30" fmla="*/ 5562600 h 6858000"/>
              <a:gd name="connsiteX31" fmla="*/ 0 w 5676316"/>
              <a:gd name="connsiteY31" fmla="*/ 5494337 h 6858000"/>
              <a:gd name="connsiteX32" fmla="*/ 1588 w 5676316"/>
              <a:gd name="connsiteY32" fmla="*/ 5426075 h 6858000"/>
              <a:gd name="connsiteX33" fmla="*/ 11113 w 5676316"/>
              <a:gd name="connsiteY33" fmla="*/ 5365750 h 6858000"/>
              <a:gd name="connsiteX34" fmla="*/ 20638 w 5676316"/>
              <a:gd name="connsiteY34" fmla="*/ 5313362 h 6858000"/>
              <a:gd name="connsiteX35" fmla="*/ 34925 w 5676316"/>
              <a:gd name="connsiteY35" fmla="*/ 5268912 h 6858000"/>
              <a:gd name="connsiteX36" fmla="*/ 52388 w 5676316"/>
              <a:gd name="connsiteY36" fmla="*/ 5226050 h 6858000"/>
              <a:gd name="connsiteX37" fmla="*/ 69850 w 5676316"/>
              <a:gd name="connsiteY37" fmla="*/ 5186362 h 6858000"/>
              <a:gd name="connsiteX38" fmla="*/ 88900 w 5676316"/>
              <a:gd name="connsiteY38" fmla="*/ 5149850 h 6858000"/>
              <a:gd name="connsiteX39" fmla="*/ 107950 w 5676316"/>
              <a:gd name="connsiteY39" fmla="*/ 5114925 h 6858000"/>
              <a:gd name="connsiteX40" fmla="*/ 127000 w 5676316"/>
              <a:gd name="connsiteY40" fmla="*/ 5075237 h 6858000"/>
              <a:gd name="connsiteX41" fmla="*/ 142875 w 5676316"/>
              <a:gd name="connsiteY41" fmla="*/ 5033962 h 6858000"/>
              <a:gd name="connsiteX42" fmla="*/ 157163 w 5676316"/>
              <a:gd name="connsiteY42" fmla="*/ 4987925 h 6858000"/>
              <a:gd name="connsiteX43" fmla="*/ 168275 w 5676316"/>
              <a:gd name="connsiteY43" fmla="*/ 4935537 h 6858000"/>
              <a:gd name="connsiteX44" fmla="*/ 176213 w 5676316"/>
              <a:gd name="connsiteY44" fmla="*/ 4875212 h 6858000"/>
              <a:gd name="connsiteX45" fmla="*/ 179388 w 5676316"/>
              <a:gd name="connsiteY45" fmla="*/ 4806950 h 6858000"/>
              <a:gd name="connsiteX46" fmla="*/ 176213 w 5676316"/>
              <a:gd name="connsiteY46" fmla="*/ 4738687 h 6858000"/>
              <a:gd name="connsiteX47" fmla="*/ 168275 w 5676316"/>
              <a:gd name="connsiteY47" fmla="*/ 4678362 h 6858000"/>
              <a:gd name="connsiteX48" fmla="*/ 157163 w 5676316"/>
              <a:gd name="connsiteY48" fmla="*/ 4625975 h 6858000"/>
              <a:gd name="connsiteX49" fmla="*/ 142875 w 5676316"/>
              <a:gd name="connsiteY49" fmla="*/ 4579937 h 6858000"/>
              <a:gd name="connsiteX50" fmla="*/ 127000 w 5676316"/>
              <a:gd name="connsiteY50" fmla="*/ 4537075 h 6858000"/>
              <a:gd name="connsiteX51" fmla="*/ 107950 w 5676316"/>
              <a:gd name="connsiteY51" fmla="*/ 4498975 h 6858000"/>
              <a:gd name="connsiteX52" fmla="*/ 69850 w 5676316"/>
              <a:gd name="connsiteY52" fmla="*/ 4424362 h 6858000"/>
              <a:gd name="connsiteX53" fmla="*/ 52388 w 5676316"/>
              <a:gd name="connsiteY53" fmla="*/ 4386262 h 6858000"/>
              <a:gd name="connsiteX54" fmla="*/ 34925 w 5676316"/>
              <a:gd name="connsiteY54" fmla="*/ 4343400 h 6858000"/>
              <a:gd name="connsiteX55" fmla="*/ 20638 w 5676316"/>
              <a:gd name="connsiteY55" fmla="*/ 4297362 h 6858000"/>
              <a:gd name="connsiteX56" fmla="*/ 11113 w 5676316"/>
              <a:gd name="connsiteY56" fmla="*/ 4244975 h 6858000"/>
              <a:gd name="connsiteX57" fmla="*/ 1588 w 5676316"/>
              <a:gd name="connsiteY57" fmla="*/ 4186237 h 6858000"/>
              <a:gd name="connsiteX58" fmla="*/ 0 w 5676316"/>
              <a:gd name="connsiteY58" fmla="*/ 4116387 h 6858000"/>
              <a:gd name="connsiteX59" fmla="*/ 1588 w 5676316"/>
              <a:gd name="connsiteY59" fmla="*/ 4048125 h 6858000"/>
              <a:gd name="connsiteX60" fmla="*/ 11113 w 5676316"/>
              <a:gd name="connsiteY60" fmla="*/ 3987800 h 6858000"/>
              <a:gd name="connsiteX61" fmla="*/ 20638 w 5676316"/>
              <a:gd name="connsiteY61" fmla="*/ 3935412 h 6858000"/>
              <a:gd name="connsiteX62" fmla="*/ 34925 w 5676316"/>
              <a:gd name="connsiteY62" fmla="*/ 3890962 h 6858000"/>
              <a:gd name="connsiteX63" fmla="*/ 52388 w 5676316"/>
              <a:gd name="connsiteY63" fmla="*/ 3848100 h 6858000"/>
              <a:gd name="connsiteX64" fmla="*/ 69850 w 5676316"/>
              <a:gd name="connsiteY64" fmla="*/ 3811587 h 6858000"/>
              <a:gd name="connsiteX65" fmla="*/ 107950 w 5676316"/>
              <a:gd name="connsiteY65" fmla="*/ 3736975 h 6858000"/>
              <a:gd name="connsiteX66" fmla="*/ 127000 w 5676316"/>
              <a:gd name="connsiteY66" fmla="*/ 3697287 h 6858000"/>
              <a:gd name="connsiteX67" fmla="*/ 142875 w 5676316"/>
              <a:gd name="connsiteY67" fmla="*/ 3656012 h 6858000"/>
              <a:gd name="connsiteX68" fmla="*/ 157163 w 5676316"/>
              <a:gd name="connsiteY68" fmla="*/ 3609975 h 6858000"/>
              <a:gd name="connsiteX69" fmla="*/ 168275 w 5676316"/>
              <a:gd name="connsiteY69" fmla="*/ 3557587 h 6858000"/>
              <a:gd name="connsiteX70" fmla="*/ 176213 w 5676316"/>
              <a:gd name="connsiteY70" fmla="*/ 3497262 h 6858000"/>
              <a:gd name="connsiteX71" fmla="*/ 179388 w 5676316"/>
              <a:gd name="connsiteY71" fmla="*/ 3427412 h 6858000"/>
              <a:gd name="connsiteX72" fmla="*/ 176213 w 5676316"/>
              <a:gd name="connsiteY72" fmla="*/ 3360737 h 6858000"/>
              <a:gd name="connsiteX73" fmla="*/ 168275 w 5676316"/>
              <a:gd name="connsiteY73" fmla="*/ 3300412 h 6858000"/>
              <a:gd name="connsiteX74" fmla="*/ 157163 w 5676316"/>
              <a:gd name="connsiteY74" fmla="*/ 3248025 h 6858000"/>
              <a:gd name="connsiteX75" fmla="*/ 142875 w 5676316"/>
              <a:gd name="connsiteY75" fmla="*/ 3201987 h 6858000"/>
              <a:gd name="connsiteX76" fmla="*/ 127000 w 5676316"/>
              <a:gd name="connsiteY76" fmla="*/ 3160712 h 6858000"/>
              <a:gd name="connsiteX77" fmla="*/ 107950 w 5676316"/>
              <a:gd name="connsiteY77" fmla="*/ 3121025 h 6858000"/>
              <a:gd name="connsiteX78" fmla="*/ 88900 w 5676316"/>
              <a:gd name="connsiteY78" fmla="*/ 3084512 h 6858000"/>
              <a:gd name="connsiteX79" fmla="*/ 69850 w 5676316"/>
              <a:gd name="connsiteY79" fmla="*/ 3046412 h 6858000"/>
              <a:gd name="connsiteX80" fmla="*/ 52388 w 5676316"/>
              <a:gd name="connsiteY80" fmla="*/ 3009900 h 6858000"/>
              <a:gd name="connsiteX81" fmla="*/ 34925 w 5676316"/>
              <a:gd name="connsiteY81" fmla="*/ 2967037 h 6858000"/>
              <a:gd name="connsiteX82" fmla="*/ 20638 w 5676316"/>
              <a:gd name="connsiteY82" fmla="*/ 2922587 h 6858000"/>
              <a:gd name="connsiteX83" fmla="*/ 11113 w 5676316"/>
              <a:gd name="connsiteY83" fmla="*/ 2868612 h 6858000"/>
              <a:gd name="connsiteX84" fmla="*/ 1588 w 5676316"/>
              <a:gd name="connsiteY84" fmla="*/ 2809875 h 6858000"/>
              <a:gd name="connsiteX85" fmla="*/ 0 w 5676316"/>
              <a:gd name="connsiteY85" fmla="*/ 2741612 h 6858000"/>
              <a:gd name="connsiteX86" fmla="*/ 1588 w 5676316"/>
              <a:gd name="connsiteY86" fmla="*/ 2671762 h 6858000"/>
              <a:gd name="connsiteX87" fmla="*/ 11113 w 5676316"/>
              <a:gd name="connsiteY87" fmla="*/ 2613025 h 6858000"/>
              <a:gd name="connsiteX88" fmla="*/ 20638 w 5676316"/>
              <a:gd name="connsiteY88" fmla="*/ 2560637 h 6858000"/>
              <a:gd name="connsiteX89" fmla="*/ 34925 w 5676316"/>
              <a:gd name="connsiteY89" fmla="*/ 2513012 h 6858000"/>
              <a:gd name="connsiteX90" fmla="*/ 52388 w 5676316"/>
              <a:gd name="connsiteY90" fmla="*/ 2471737 h 6858000"/>
              <a:gd name="connsiteX91" fmla="*/ 69850 w 5676316"/>
              <a:gd name="connsiteY91" fmla="*/ 2433637 h 6858000"/>
              <a:gd name="connsiteX92" fmla="*/ 88900 w 5676316"/>
              <a:gd name="connsiteY92" fmla="*/ 2395537 h 6858000"/>
              <a:gd name="connsiteX93" fmla="*/ 107950 w 5676316"/>
              <a:gd name="connsiteY93" fmla="*/ 2359025 h 6858000"/>
              <a:gd name="connsiteX94" fmla="*/ 127000 w 5676316"/>
              <a:gd name="connsiteY94" fmla="*/ 2319337 h 6858000"/>
              <a:gd name="connsiteX95" fmla="*/ 142875 w 5676316"/>
              <a:gd name="connsiteY95" fmla="*/ 2278062 h 6858000"/>
              <a:gd name="connsiteX96" fmla="*/ 157163 w 5676316"/>
              <a:gd name="connsiteY96" fmla="*/ 2232025 h 6858000"/>
              <a:gd name="connsiteX97" fmla="*/ 168275 w 5676316"/>
              <a:gd name="connsiteY97" fmla="*/ 2179637 h 6858000"/>
              <a:gd name="connsiteX98" fmla="*/ 176213 w 5676316"/>
              <a:gd name="connsiteY98" fmla="*/ 2119312 h 6858000"/>
              <a:gd name="connsiteX99" fmla="*/ 179388 w 5676316"/>
              <a:gd name="connsiteY99" fmla="*/ 2051050 h 6858000"/>
              <a:gd name="connsiteX100" fmla="*/ 176213 w 5676316"/>
              <a:gd name="connsiteY100" fmla="*/ 1982787 h 6858000"/>
              <a:gd name="connsiteX101" fmla="*/ 168275 w 5676316"/>
              <a:gd name="connsiteY101" fmla="*/ 1922462 h 6858000"/>
              <a:gd name="connsiteX102" fmla="*/ 157163 w 5676316"/>
              <a:gd name="connsiteY102" fmla="*/ 1870075 h 6858000"/>
              <a:gd name="connsiteX103" fmla="*/ 142875 w 5676316"/>
              <a:gd name="connsiteY103" fmla="*/ 1824037 h 6858000"/>
              <a:gd name="connsiteX104" fmla="*/ 127000 w 5676316"/>
              <a:gd name="connsiteY104" fmla="*/ 1782762 h 6858000"/>
              <a:gd name="connsiteX105" fmla="*/ 107950 w 5676316"/>
              <a:gd name="connsiteY105" fmla="*/ 1743075 h 6858000"/>
              <a:gd name="connsiteX106" fmla="*/ 88900 w 5676316"/>
              <a:gd name="connsiteY106" fmla="*/ 1708150 h 6858000"/>
              <a:gd name="connsiteX107" fmla="*/ 69850 w 5676316"/>
              <a:gd name="connsiteY107" fmla="*/ 1671637 h 6858000"/>
              <a:gd name="connsiteX108" fmla="*/ 52388 w 5676316"/>
              <a:gd name="connsiteY108" fmla="*/ 1631950 h 6858000"/>
              <a:gd name="connsiteX109" fmla="*/ 34925 w 5676316"/>
              <a:gd name="connsiteY109" fmla="*/ 1589087 h 6858000"/>
              <a:gd name="connsiteX110" fmla="*/ 20638 w 5676316"/>
              <a:gd name="connsiteY110" fmla="*/ 1544637 h 6858000"/>
              <a:gd name="connsiteX111" fmla="*/ 11113 w 5676316"/>
              <a:gd name="connsiteY111" fmla="*/ 1492250 h 6858000"/>
              <a:gd name="connsiteX112" fmla="*/ 1588 w 5676316"/>
              <a:gd name="connsiteY112" fmla="*/ 1431925 h 6858000"/>
              <a:gd name="connsiteX113" fmla="*/ 0 w 5676316"/>
              <a:gd name="connsiteY113" fmla="*/ 1363662 h 6858000"/>
              <a:gd name="connsiteX114" fmla="*/ 1588 w 5676316"/>
              <a:gd name="connsiteY114" fmla="*/ 1295400 h 6858000"/>
              <a:gd name="connsiteX115" fmla="*/ 11113 w 5676316"/>
              <a:gd name="connsiteY115" fmla="*/ 1235075 h 6858000"/>
              <a:gd name="connsiteX116" fmla="*/ 20638 w 5676316"/>
              <a:gd name="connsiteY116" fmla="*/ 1182687 h 6858000"/>
              <a:gd name="connsiteX117" fmla="*/ 34925 w 5676316"/>
              <a:gd name="connsiteY117" fmla="*/ 1136650 h 6858000"/>
              <a:gd name="connsiteX118" fmla="*/ 52388 w 5676316"/>
              <a:gd name="connsiteY118" fmla="*/ 1095375 h 6858000"/>
              <a:gd name="connsiteX119" fmla="*/ 69850 w 5676316"/>
              <a:gd name="connsiteY119" fmla="*/ 1055687 h 6858000"/>
              <a:gd name="connsiteX120" fmla="*/ 88900 w 5676316"/>
              <a:gd name="connsiteY120" fmla="*/ 1017587 h 6858000"/>
              <a:gd name="connsiteX121" fmla="*/ 107950 w 5676316"/>
              <a:gd name="connsiteY121" fmla="*/ 981075 h 6858000"/>
              <a:gd name="connsiteX122" fmla="*/ 127000 w 5676316"/>
              <a:gd name="connsiteY122" fmla="*/ 942975 h 6858000"/>
              <a:gd name="connsiteX123" fmla="*/ 142875 w 5676316"/>
              <a:gd name="connsiteY123" fmla="*/ 901700 h 6858000"/>
              <a:gd name="connsiteX124" fmla="*/ 157163 w 5676316"/>
              <a:gd name="connsiteY124" fmla="*/ 854075 h 6858000"/>
              <a:gd name="connsiteX125" fmla="*/ 168275 w 5676316"/>
              <a:gd name="connsiteY125" fmla="*/ 801687 h 6858000"/>
              <a:gd name="connsiteX126" fmla="*/ 176213 w 5676316"/>
              <a:gd name="connsiteY126" fmla="*/ 744537 h 6858000"/>
              <a:gd name="connsiteX127" fmla="*/ 179388 w 5676316"/>
              <a:gd name="connsiteY127" fmla="*/ 673100 h 6858000"/>
              <a:gd name="connsiteX128" fmla="*/ 176213 w 5676316"/>
              <a:gd name="connsiteY128" fmla="*/ 606425 h 6858000"/>
              <a:gd name="connsiteX129" fmla="*/ 168275 w 5676316"/>
              <a:gd name="connsiteY129" fmla="*/ 546100 h 6858000"/>
              <a:gd name="connsiteX130" fmla="*/ 157163 w 5676316"/>
              <a:gd name="connsiteY130" fmla="*/ 496887 h 6858000"/>
              <a:gd name="connsiteX131" fmla="*/ 142875 w 5676316"/>
              <a:gd name="connsiteY131" fmla="*/ 450850 h 6858000"/>
              <a:gd name="connsiteX132" fmla="*/ 127000 w 5676316"/>
              <a:gd name="connsiteY132" fmla="*/ 409575 h 6858000"/>
              <a:gd name="connsiteX133" fmla="*/ 109538 w 5676316"/>
              <a:gd name="connsiteY133" fmla="*/ 369887 h 6858000"/>
              <a:gd name="connsiteX134" fmla="*/ 92075 w 5676316"/>
              <a:gd name="connsiteY134" fmla="*/ 334962 h 6858000"/>
              <a:gd name="connsiteX135" fmla="*/ 73025 w 5676316"/>
              <a:gd name="connsiteY135" fmla="*/ 296862 h 6858000"/>
              <a:gd name="connsiteX136" fmla="*/ 53975 w 5676316"/>
              <a:gd name="connsiteY136" fmla="*/ 260350 h 6858000"/>
              <a:gd name="connsiteX137" fmla="*/ 38100 w 5676316"/>
              <a:gd name="connsiteY137" fmla="*/ 217487 h 6858000"/>
              <a:gd name="connsiteX138" fmla="*/ 22225 w 5676316"/>
              <a:gd name="connsiteY138" fmla="*/ 174625 h 6858000"/>
              <a:gd name="connsiteX139" fmla="*/ 12700 w 5676316"/>
              <a:gd name="connsiteY139" fmla="*/ 122237 h 6858000"/>
              <a:gd name="connsiteX140" fmla="*/ 4763 w 5676316"/>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676316" h="6858000">
                <a:moveTo>
                  <a:pt x="0" y="0"/>
                </a:moveTo>
                <a:lnTo>
                  <a:pt x="5676316" y="0"/>
                </a:lnTo>
                <a:lnTo>
                  <a:pt x="5676316"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056956" y="0"/>
            <a:ext cx="4593772" cy="1202635"/>
          </a:xfrm>
        </p:spPr>
        <p:txBody>
          <a:bodyPr anchor="ctr">
            <a:normAutofit/>
          </a:bodyPr>
          <a:lstStyle/>
          <a:p>
            <a:r>
              <a:rPr lang="en-US" sz="4000" dirty="0"/>
              <a:t>Staffing update</a:t>
            </a:r>
          </a:p>
        </p:txBody>
      </p:sp>
      <p:pic>
        <p:nvPicPr>
          <p:cNvPr id="6" name="Picture 5" descr="Doral-Annex-Main-Entrance-1200x900.jpg"/>
          <p:cNvPicPr>
            <a:picLocks noChangeAspect="1"/>
          </p:cNvPicPr>
          <p:nvPr/>
        </p:nvPicPr>
        <p:blipFill rotWithShape="1">
          <a:blip r:embed="rId2" cstate="print">
            <a:extLst>
              <a:ext uri="{28A0092B-C50C-407E-A947-70E740481C1C}">
                <a14:useLocalDpi xmlns:a14="http://schemas.microsoft.com/office/drawing/2010/main" val="0"/>
              </a:ext>
            </a:extLst>
          </a:blip>
          <a:srcRect t="25931" b="5483"/>
          <a:stretch/>
        </p:blipFill>
        <p:spPr>
          <a:xfrm>
            <a:off x="20" y="10"/>
            <a:ext cx="6577170" cy="3383270"/>
          </a:xfrm>
          <a:custGeom>
            <a:avLst/>
            <a:gdLst/>
            <a:ahLst/>
            <a:cxnLst/>
            <a:rect l="l" t="t" r="r" b="b"/>
            <a:pathLst>
              <a:path w="6577190" h="3383280">
                <a:moveTo>
                  <a:pt x="0" y="0"/>
                </a:moveTo>
                <a:lnTo>
                  <a:pt x="6397802" y="0"/>
                </a:lnTo>
                <a:lnTo>
                  <a:pt x="6402565" y="66675"/>
                </a:lnTo>
                <a:lnTo>
                  <a:pt x="6410502" y="122237"/>
                </a:lnTo>
                <a:lnTo>
                  <a:pt x="6420027" y="174625"/>
                </a:lnTo>
                <a:lnTo>
                  <a:pt x="6435902" y="217487"/>
                </a:lnTo>
                <a:lnTo>
                  <a:pt x="6451777" y="260350"/>
                </a:lnTo>
                <a:lnTo>
                  <a:pt x="6470827" y="296862"/>
                </a:lnTo>
                <a:lnTo>
                  <a:pt x="6489877" y="334962"/>
                </a:lnTo>
                <a:lnTo>
                  <a:pt x="6507340" y="369887"/>
                </a:lnTo>
                <a:lnTo>
                  <a:pt x="6524802" y="409575"/>
                </a:lnTo>
                <a:lnTo>
                  <a:pt x="6540677" y="450850"/>
                </a:lnTo>
                <a:lnTo>
                  <a:pt x="6554965" y="496887"/>
                </a:lnTo>
                <a:lnTo>
                  <a:pt x="6566077" y="546100"/>
                </a:lnTo>
                <a:lnTo>
                  <a:pt x="6574015" y="606425"/>
                </a:lnTo>
                <a:lnTo>
                  <a:pt x="6577190" y="673100"/>
                </a:lnTo>
                <a:lnTo>
                  <a:pt x="6574015" y="744537"/>
                </a:lnTo>
                <a:lnTo>
                  <a:pt x="6566077" y="801687"/>
                </a:lnTo>
                <a:lnTo>
                  <a:pt x="6554965" y="854075"/>
                </a:lnTo>
                <a:lnTo>
                  <a:pt x="6540677" y="901700"/>
                </a:lnTo>
                <a:lnTo>
                  <a:pt x="6524802" y="942975"/>
                </a:lnTo>
                <a:lnTo>
                  <a:pt x="6505752" y="981075"/>
                </a:lnTo>
                <a:lnTo>
                  <a:pt x="6486702" y="1017587"/>
                </a:lnTo>
                <a:lnTo>
                  <a:pt x="6467652" y="1055687"/>
                </a:lnTo>
                <a:lnTo>
                  <a:pt x="6450190" y="1095375"/>
                </a:lnTo>
                <a:lnTo>
                  <a:pt x="6432727" y="1136650"/>
                </a:lnTo>
                <a:lnTo>
                  <a:pt x="6418440" y="1182687"/>
                </a:lnTo>
                <a:lnTo>
                  <a:pt x="6408915" y="1235075"/>
                </a:lnTo>
                <a:lnTo>
                  <a:pt x="6399390" y="1295400"/>
                </a:lnTo>
                <a:lnTo>
                  <a:pt x="6397802" y="1363662"/>
                </a:lnTo>
                <a:lnTo>
                  <a:pt x="6399390" y="1431925"/>
                </a:lnTo>
                <a:lnTo>
                  <a:pt x="6408915" y="1492250"/>
                </a:lnTo>
                <a:lnTo>
                  <a:pt x="6418440" y="1544637"/>
                </a:lnTo>
                <a:lnTo>
                  <a:pt x="6432727" y="1589087"/>
                </a:lnTo>
                <a:lnTo>
                  <a:pt x="6450190" y="1631950"/>
                </a:lnTo>
                <a:lnTo>
                  <a:pt x="6467652" y="1671637"/>
                </a:lnTo>
                <a:lnTo>
                  <a:pt x="6486702" y="1708150"/>
                </a:lnTo>
                <a:lnTo>
                  <a:pt x="6505752" y="1743075"/>
                </a:lnTo>
                <a:lnTo>
                  <a:pt x="6524802" y="1782762"/>
                </a:lnTo>
                <a:lnTo>
                  <a:pt x="6540677" y="1824037"/>
                </a:lnTo>
                <a:lnTo>
                  <a:pt x="6554965" y="1870075"/>
                </a:lnTo>
                <a:lnTo>
                  <a:pt x="6566077" y="1922462"/>
                </a:lnTo>
                <a:lnTo>
                  <a:pt x="6574015" y="1982787"/>
                </a:lnTo>
                <a:lnTo>
                  <a:pt x="6577190" y="2051050"/>
                </a:lnTo>
                <a:lnTo>
                  <a:pt x="6574015" y="2119312"/>
                </a:lnTo>
                <a:lnTo>
                  <a:pt x="6566077" y="2179637"/>
                </a:lnTo>
                <a:lnTo>
                  <a:pt x="6554965" y="2232025"/>
                </a:lnTo>
                <a:lnTo>
                  <a:pt x="6540677" y="2278062"/>
                </a:lnTo>
                <a:lnTo>
                  <a:pt x="6524802" y="2319337"/>
                </a:lnTo>
                <a:lnTo>
                  <a:pt x="6505752" y="2359025"/>
                </a:lnTo>
                <a:lnTo>
                  <a:pt x="6486702" y="2395537"/>
                </a:lnTo>
                <a:lnTo>
                  <a:pt x="6467652" y="2433637"/>
                </a:lnTo>
                <a:lnTo>
                  <a:pt x="6450190" y="2471737"/>
                </a:lnTo>
                <a:lnTo>
                  <a:pt x="6432727" y="2513012"/>
                </a:lnTo>
                <a:lnTo>
                  <a:pt x="6418440" y="2560637"/>
                </a:lnTo>
                <a:lnTo>
                  <a:pt x="6408915" y="2613025"/>
                </a:lnTo>
                <a:lnTo>
                  <a:pt x="6399390" y="2671762"/>
                </a:lnTo>
                <a:lnTo>
                  <a:pt x="6397802" y="2741612"/>
                </a:lnTo>
                <a:lnTo>
                  <a:pt x="6399390" y="2809875"/>
                </a:lnTo>
                <a:lnTo>
                  <a:pt x="6408915" y="2868612"/>
                </a:lnTo>
                <a:lnTo>
                  <a:pt x="6418440" y="2922587"/>
                </a:lnTo>
                <a:lnTo>
                  <a:pt x="6432727" y="2967037"/>
                </a:lnTo>
                <a:lnTo>
                  <a:pt x="6450190" y="3009900"/>
                </a:lnTo>
                <a:lnTo>
                  <a:pt x="6467652" y="3046412"/>
                </a:lnTo>
                <a:lnTo>
                  <a:pt x="6486702" y="3084512"/>
                </a:lnTo>
                <a:lnTo>
                  <a:pt x="6505752" y="3121025"/>
                </a:lnTo>
                <a:lnTo>
                  <a:pt x="6524802" y="3160712"/>
                </a:lnTo>
                <a:lnTo>
                  <a:pt x="6540677" y="3201987"/>
                </a:lnTo>
                <a:lnTo>
                  <a:pt x="6554965" y="3248025"/>
                </a:lnTo>
                <a:lnTo>
                  <a:pt x="6566077" y="3300412"/>
                </a:lnTo>
                <a:lnTo>
                  <a:pt x="6574015" y="3360737"/>
                </a:lnTo>
                <a:lnTo>
                  <a:pt x="6575089" y="3383280"/>
                </a:lnTo>
                <a:lnTo>
                  <a:pt x="0" y="3383280"/>
                </a:lnTo>
                <a:close/>
              </a:path>
            </a:pathLst>
          </a:custGeom>
        </p:spPr>
      </p:pic>
      <p:pic>
        <p:nvPicPr>
          <p:cNvPr id="8" name="Picture 7">
            <a:extLst>
              <a:ext uri="{FF2B5EF4-FFF2-40B4-BE49-F238E27FC236}">
                <a16:creationId xmlns:a16="http://schemas.microsoft.com/office/drawing/2014/main" id="{E9C6872E-C295-CBBF-0D71-35D5A9A4F30F}"/>
              </a:ext>
            </a:extLst>
          </p:cNvPr>
          <p:cNvPicPr>
            <a:picLocks noChangeAspect="1"/>
          </p:cNvPicPr>
          <p:nvPr/>
        </p:nvPicPr>
        <p:blipFill rotWithShape="1">
          <a:blip r:embed="rId3"/>
          <a:srcRect t="4741"/>
          <a:stretch/>
        </p:blipFill>
        <p:spPr>
          <a:xfrm>
            <a:off x="20" y="3474720"/>
            <a:ext cx="6577170" cy="3383280"/>
          </a:xfrm>
          <a:custGeom>
            <a:avLst/>
            <a:gdLst/>
            <a:ahLst/>
            <a:cxnLst/>
            <a:rect l="l" t="t" r="r" b="b"/>
            <a:pathLst>
              <a:path w="6577190" h="3383280">
                <a:moveTo>
                  <a:pt x="0" y="0"/>
                </a:moveTo>
                <a:lnTo>
                  <a:pt x="6575040" y="0"/>
                </a:lnTo>
                <a:lnTo>
                  <a:pt x="6574015" y="22542"/>
                </a:lnTo>
                <a:lnTo>
                  <a:pt x="6566077" y="82867"/>
                </a:lnTo>
                <a:lnTo>
                  <a:pt x="6554965" y="135255"/>
                </a:lnTo>
                <a:lnTo>
                  <a:pt x="6540677" y="181292"/>
                </a:lnTo>
                <a:lnTo>
                  <a:pt x="6524802" y="222567"/>
                </a:lnTo>
                <a:lnTo>
                  <a:pt x="6505752" y="262255"/>
                </a:lnTo>
                <a:lnTo>
                  <a:pt x="6467652" y="336867"/>
                </a:lnTo>
                <a:lnTo>
                  <a:pt x="6450190" y="373380"/>
                </a:lnTo>
                <a:lnTo>
                  <a:pt x="6432727" y="416242"/>
                </a:lnTo>
                <a:lnTo>
                  <a:pt x="6418440" y="460692"/>
                </a:lnTo>
                <a:lnTo>
                  <a:pt x="6408915" y="513080"/>
                </a:lnTo>
                <a:lnTo>
                  <a:pt x="6399390" y="573405"/>
                </a:lnTo>
                <a:lnTo>
                  <a:pt x="6397802" y="641667"/>
                </a:lnTo>
                <a:lnTo>
                  <a:pt x="6399390" y="711517"/>
                </a:lnTo>
                <a:lnTo>
                  <a:pt x="6408915" y="770255"/>
                </a:lnTo>
                <a:lnTo>
                  <a:pt x="6418440" y="822642"/>
                </a:lnTo>
                <a:lnTo>
                  <a:pt x="6432727" y="868680"/>
                </a:lnTo>
                <a:lnTo>
                  <a:pt x="6450190" y="911542"/>
                </a:lnTo>
                <a:lnTo>
                  <a:pt x="6467652" y="949642"/>
                </a:lnTo>
                <a:lnTo>
                  <a:pt x="6505752" y="1024255"/>
                </a:lnTo>
                <a:lnTo>
                  <a:pt x="6524802" y="1062355"/>
                </a:lnTo>
                <a:lnTo>
                  <a:pt x="6540677" y="1105217"/>
                </a:lnTo>
                <a:lnTo>
                  <a:pt x="6554965" y="1151255"/>
                </a:lnTo>
                <a:lnTo>
                  <a:pt x="6566077" y="1203642"/>
                </a:lnTo>
                <a:lnTo>
                  <a:pt x="6574015" y="1263967"/>
                </a:lnTo>
                <a:lnTo>
                  <a:pt x="6577190" y="1332230"/>
                </a:lnTo>
                <a:lnTo>
                  <a:pt x="6574015" y="1400492"/>
                </a:lnTo>
                <a:lnTo>
                  <a:pt x="6566077" y="1460817"/>
                </a:lnTo>
                <a:lnTo>
                  <a:pt x="6554965" y="1513205"/>
                </a:lnTo>
                <a:lnTo>
                  <a:pt x="6540677" y="1559242"/>
                </a:lnTo>
                <a:lnTo>
                  <a:pt x="6524802" y="1600517"/>
                </a:lnTo>
                <a:lnTo>
                  <a:pt x="6505752" y="1640205"/>
                </a:lnTo>
                <a:lnTo>
                  <a:pt x="6486702" y="1675130"/>
                </a:lnTo>
                <a:lnTo>
                  <a:pt x="6467652" y="1711642"/>
                </a:lnTo>
                <a:lnTo>
                  <a:pt x="6450190" y="1751330"/>
                </a:lnTo>
                <a:lnTo>
                  <a:pt x="6432727" y="1794192"/>
                </a:lnTo>
                <a:lnTo>
                  <a:pt x="6418440" y="1838642"/>
                </a:lnTo>
                <a:lnTo>
                  <a:pt x="6408915" y="1891030"/>
                </a:lnTo>
                <a:lnTo>
                  <a:pt x="6399390" y="1951355"/>
                </a:lnTo>
                <a:lnTo>
                  <a:pt x="6397802" y="2019617"/>
                </a:lnTo>
                <a:lnTo>
                  <a:pt x="6399390" y="2087880"/>
                </a:lnTo>
                <a:lnTo>
                  <a:pt x="6408915" y="2148205"/>
                </a:lnTo>
                <a:lnTo>
                  <a:pt x="6418440" y="2200592"/>
                </a:lnTo>
                <a:lnTo>
                  <a:pt x="6432727" y="2246630"/>
                </a:lnTo>
                <a:lnTo>
                  <a:pt x="6450190" y="2287905"/>
                </a:lnTo>
                <a:lnTo>
                  <a:pt x="6467652" y="2327592"/>
                </a:lnTo>
                <a:lnTo>
                  <a:pt x="6486702" y="2365692"/>
                </a:lnTo>
                <a:lnTo>
                  <a:pt x="6505752" y="2402205"/>
                </a:lnTo>
                <a:lnTo>
                  <a:pt x="6524802" y="2440305"/>
                </a:lnTo>
                <a:lnTo>
                  <a:pt x="6540677" y="2481580"/>
                </a:lnTo>
                <a:lnTo>
                  <a:pt x="6554965" y="2529205"/>
                </a:lnTo>
                <a:lnTo>
                  <a:pt x="6566077" y="2581592"/>
                </a:lnTo>
                <a:lnTo>
                  <a:pt x="6574015" y="2638742"/>
                </a:lnTo>
                <a:lnTo>
                  <a:pt x="6577190" y="2708592"/>
                </a:lnTo>
                <a:lnTo>
                  <a:pt x="6574015" y="2776855"/>
                </a:lnTo>
                <a:lnTo>
                  <a:pt x="6566077" y="2837180"/>
                </a:lnTo>
                <a:lnTo>
                  <a:pt x="6554965" y="2886392"/>
                </a:lnTo>
                <a:lnTo>
                  <a:pt x="6540677" y="2932430"/>
                </a:lnTo>
                <a:lnTo>
                  <a:pt x="6524802" y="2973705"/>
                </a:lnTo>
                <a:lnTo>
                  <a:pt x="6507340" y="3013392"/>
                </a:lnTo>
                <a:lnTo>
                  <a:pt x="6489877" y="3048317"/>
                </a:lnTo>
                <a:lnTo>
                  <a:pt x="6470827" y="3086417"/>
                </a:lnTo>
                <a:lnTo>
                  <a:pt x="6451777" y="3122930"/>
                </a:lnTo>
                <a:lnTo>
                  <a:pt x="6435902" y="3165792"/>
                </a:lnTo>
                <a:lnTo>
                  <a:pt x="6420027" y="3208655"/>
                </a:lnTo>
                <a:lnTo>
                  <a:pt x="6410502" y="3261042"/>
                </a:lnTo>
                <a:lnTo>
                  <a:pt x="6402565" y="3316605"/>
                </a:lnTo>
                <a:lnTo>
                  <a:pt x="6397802" y="3383280"/>
                </a:lnTo>
                <a:lnTo>
                  <a:pt x="0" y="3383280"/>
                </a:lnTo>
                <a:close/>
              </a:path>
            </a:pathLst>
          </a:custGeom>
        </p:spPr>
      </p:pic>
      <p:sp>
        <p:nvSpPr>
          <p:cNvPr id="3" name="Content Placeholder 2"/>
          <p:cNvSpPr>
            <a:spLocks noGrp="1"/>
          </p:cNvSpPr>
          <p:nvPr>
            <p:ph idx="1"/>
          </p:nvPr>
        </p:nvSpPr>
        <p:spPr>
          <a:xfrm>
            <a:off x="7046071" y="1540111"/>
            <a:ext cx="4604657" cy="3626249"/>
          </a:xfrm>
        </p:spPr>
        <p:txBody>
          <a:bodyPr>
            <a:normAutofit fontScale="25000" lnSpcReduction="20000"/>
          </a:bodyPr>
          <a:lstStyle/>
          <a:p>
            <a:pPr>
              <a:lnSpc>
                <a:spcPct val="100000"/>
              </a:lnSpc>
            </a:pPr>
            <a:endParaRPr lang="en-US" sz="8000" dirty="0">
              <a:solidFill>
                <a:schemeClr val="tx1"/>
              </a:solidFill>
            </a:endParaRPr>
          </a:p>
          <a:p>
            <a:pPr>
              <a:lnSpc>
                <a:spcPct val="100000"/>
              </a:lnSpc>
            </a:pPr>
            <a:r>
              <a:rPr lang="en-US" sz="8000" dirty="0">
                <a:solidFill>
                  <a:schemeClr val="tx1"/>
                </a:solidFill>
              </a:rPr>
              <a:t>22-23 Vacancies: Interviewing and onboarding </a:t>
            </a:r>
          </a:p>
          <a:p>
            <a:pPr lvl="1">
              <a:lnSpc>
                <a:spcPct val="100000"/>
              </a:lnSpc>
            </a:pPr>
            <a:r>
              <a:rPr lang="en-US" sz="8000" dirty="0">
                <a:solidFill>
                  <a:schemeClr val="tx1"/>
                </a:solidFill>
              </a:rPr>
              <a:t>Office Manager &amp; </a:t>
            </a:r>
            <a:r>
              <a:rPr lang="en-US" sz="8000" dirty="0" err="1">
                <a:solidFill>
                  <a:schemeClr val="tx1"/>
                </a:solidFill>
              </a:rPr>
              <a:t>Prek</a:t>
            </a:r>
            <a:r>
              <a:rPr lang="en-US" sz="8000" dirty="0">
                <a:solidFill>
                  <a:schemeClr val="tx1"/>
                </a:solidFill>
              </a:rPr>
              <a:t> Teacher</a:t>
            </a:r>
          </a:p>
          <a:p>
            <a:pPr>
              <a:lnSpc>
                <a:spcPct val="100000"/>
              </a:lnSpc>
            </a:pPr>
            <a:r>
              <a:rPr lang="en-US" sz="8000" dirty="0">
                <a:solidFill>
                  <a:schemeClr val="tx1"/>
                </a:solidFill>
              </a:rPr>
              <a:t>23-24 SY:</a:t>
            </a:r>
          </a:p>
          <a:p>
            <a:pPr lvl="1">
              <a:lnSpc>
                <a:spcPct val="100000"/>
              </a:lnSpc>
            </a:pPr>
            <a:r>
              <a:rPr lang="en-US" sz="8000" dirty="0">
                <a:solidFill>
                  <a:schemeClr val="tx1"/>
                </a:solidFill>
              </a:rPr>
              <a:t>Offers made and accepted for Kinder, Second, Upper grades, and teacher assistants.</a:t>
            </a:r>
          </a:p>
          <a:p>
            <a:pPr lvl="1">
              <a:lnSpc>
                <a:spcPct val="100000"/>
              </a:lnSpc>
            </a:pPr>
            <a:r>
              <a:rPr lang="en-US" sz="8000" dirty="0">
                <a:solidFill>
                  <a:schemeClr val="tx1"/>
                </a:solidFill>
              </a:rPr>
              <a:t>Two of them within the Network </a:t>
            </a:r>
            <a:r>
              <a:rPr lang="en-US" sz="8000" dirty="0">
                <a:solidFill>
                  <a:schemeClr val="tx1"/>
                </a:solidFill>
                <a:sym typeface="Wingdings" panose="05000000000000000000" pitchFamily="2" charset="2"/>
              </a:rPr>
              <a:t></a:t>
            </a:r>
          </a:p>
          <a:p>
            <a:pPr lvl="1">
              <a:lnSpc>
                <a:spcPct val="100000"/>
              </a:lnSpc>
            </a:pPr>
            <a:r>
              <a:rPr lang="en-US" sz="8000" dirty="0">
                <a:solidFill>
                  <a:schemeClr val="tx1"/>
                </a:solidFill>
                <a:sym typeface="Wingdings" panose="05000000000000000000" pitchFamily="2" charset="2"/>
              </a:rPr>
              <a:t>Job Fair – Late Spring/Early Summer </a:t>
            </a:r>
            <a:r>
              <a:rPr lang="en-US" sz="8000" dirty="0">
                <a:solidFill>
                  <a:schemeClr val="tx1"/>
                </a:solidFill>
              </a:rPr>
              <a:t> </a:t>
            </a:r>
          </a:p>
          <a:p>
            <a:pPr>
              <a:lnSpc>
                <a:spcPct val="100000"/>
              </a:lnSpc>
            </a:pPr>
            <a:r>
              <a:rPr lang="en-US" sz="8000" dirty="0">
                <a:solidFill>
                  <a:schemeClr val="tx1"/>
                </a:solidFill>
              </a:rPr>
              <a:t>Intent Forms – Will be shared by April 1</a:t>
            </a:r>
            <a:r>
              <a:rPr lang="en-US" sz="8000" baseline="30000" dirty="0">
                <a:solidFill>
                  <a:schemeClr val="tx1"/>
                </a:solidFill>
              </a:rPr>
              <a:t>st</a:t>
            </a:r>
            <a:r>
              <a:rPr lang="en-US" sz="8000" dirty="0">
                <a:solidFill>
                  <a:schemeClr val="tx1"/>
                </a:solidFill>
              </a:rPr>
              <a:t> </a:t>
            </a:r>
          </a:p>
          <a:p>
            <a:pPr>
              <a:lnSpc>
                <a:spcPct val="100000"/>
              </a:lnSpc>
            </a:pPr>
            <a:r>
              <a:rPr lang="en-US" sz="8000" dirty="0">
                <a:solidFill>
                  <a:schemeClr val="tx1"/>
                </a:solidFill>
              </a:rPr>
              <a:t>Teambuilding:</a:t>
            </a:r>
          </a:p>
          <a:p>
            <a:pPr lvl="1">
              <a:lnSpc>
                <a:spcPct val="100000"/>
              </a:lnSpc>
            </a:pPr>
            <a:r>
              <a:rPr lang="en-US" sz="8000" dirty="0">
                <a:solidFill>
                  <a:schemeClr val="tx1"/>
                </a:solidFill>
              </a:rPr>
              <a:t>Painting with a Twist</a:t>
            </a:r>
          </a:p>
          <a:p>
            <a:pPr lvl="1">
              <a:lnSpc>
                <a:spcPct val="100000"/>
              </a:lnSpc>
            </a:pPr>
            <a:r>
              <a:rPr lang="en-US" sz="8000" dirty="0">
                <a:solidFill>
                  <a:schemeClr val="tx1"/>
                </a:solidFill>
              </a:rPr>
              <a:t>Buff City Soap </a:t>
            </a:r>
          </a:p>
          <a:p>
            <a:pPr>
              <a:lnSpc>
                <a:spcPct val="100000"/>
              </a:lnSpc>
            </a:pPr>
            <a:endParaRPr lang="en-US" sz="1300" dirty="0">
              <a:solidFill>
                <a:schemeClr val="tx1"/>
              </a:solidFill>
            </a:endParaRPr>
          </a:p>
          <a:p>
            <a:pPr>
              <a:lnSpc>
                <a:spcPct val="100000"/>
              </a:lnSpc>
            </a:pPr>
            <a:endParaRPr lang="en-US" sz="1300" dirty="0">
              <a:solidFill>
                <a:schemeClr val="tx1"/>
              </a:solidFill>
            </a:endParaRPr>
          </a:p>
          <a:p>
            <a:pPr marL="0" indent="0">
              <a:lnSpc>
                <a:spcPct val="100000"/>
              </a:lnSpc>
              <a:buNone/>
            </a:pPr>
            <a:endParaRPr lang="en-US" sz="1300" dirty="0">
              <a:solidFill>
                <a:schemeClr val="tx1"/>
              </a:solidFill>
            </a:endParaRPr>
          </a:p>
          <a:p>
            <a:pPr marL="0" indent="0">
              <a:lnSpc>
                <a:spcPct val="100000"/>
              </a:lnSpc>
              <a:buNone/>
            </a:pPr>
            <a:endParaRPr lang="en-US" sz="1300" dirty="0">
              <a:solidFill>
                <a:schemeClr val="tx1"/>
              </a:solidFill>
            </a:endParaRPr>
          </a:p>
          <a:p>
            <a:pPr marL="0" indent="0">
              <a:lnSpc>
                <a:spcPct val="100000"/>
              </a:lnSpc>
              <a:buNone/>
            </a:pPr>
            <a:endParaRPr lang="en-US" sz="1300" dirty="0">
              <a:solidFill>
                <a:schemeClr val="tx1"/>
              </a:solidFill>
            </a:endParaRPr>
          </a:p>
          <a:p>
            <a:pPr marL="0" indent="0">
              <a:lnSpc>
                <a:spcPct val="100000"/>
              </a:lnSpc>
              <a:buNone/>
            </a:pPr>
            <a:endParaRPr lang="en-US" sz="1300" dirty="0">
              <a:solidFill>
                <a:schemeClr val="tx1"/>
              </a:solidFill>
            </a:endParaRPr>
          </a:p>
          <a:p>
            <a:pPr marL="0" indent="0">
              <a:lnSpc>
                <a:spcPct val="100000"/>
              </a:lnSpc>
              <a:buNone/>
            </a:pPr>
            <a:endParaRPr lang="en-US" sz="1300" dirty="0">
              <a:solidFill>
                <a:schemeClr val="tx1"/>
              </a:solidFill>
            </a:endParaRPr>
          </a:p>
          <a:p>
            <a:pPr marL="0" indent="0">
              <a:lnSpc>
                <a:spcPct val="100000"/>
              </a:lnSpc>
              <a:buNone/>
            </a:pPr>
            <a:endParaRPr lang="en-US" sz="1300" dirty="0">
              <a:solidFill>
                <a:schemeClr val="tx1"/>
              </a:solidFill>
            </a:endParaRPr>
          </a:p>
        </p:txBody>
      </p:sp>
    </p:spTree>
    <p:extLst>
      <p:ext uri="{BB962C8B-B14F-4D97-AF65-F5344CB8AC3E}">
        <p14:creationId xmlns:p14="http://schemas.microsoft.com/office/powerpoint/2010/main" val="13921377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 name="Rectangle 18">
            <a:extLst>
              <a:ext uri="{FF2B5EF4-FFF2-40B4-BE49-F238E27FC236}">
                <a16:creationId xmlns:a16="http://schemas.microsoft.com/office/drawing/2014/main" id="{5356B7AC-8991-4B6B-92E2-9EBB80DBB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Freeform: Shape 20">
            <a:extLst>
              <a:ext uri="{FF2B5EF4-FFF2-40B4-BE49-F238E27FC236}">
                <a16:creationId xmlns:a16="http://schemas.microsoft.com/office/drawing/2014/main" id="{A8AFFF25-F4D6-4BBC-841D-3B3014ED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15684" y="0"/>
            <a:ext cx="5676316" cy="6858000"/>
          </a:xfrm>
          <a:custGeom>
            <a:avLst/>
            <a:gdLst>
              <a:gd name="connsiteX0" fmla="*/ 0 w 5676316"/>
              <a:gd name="connsiteY0" fmla="*/ 0 h 6858000"/>
              <a:gd name="connsiteX1" fmla="*/ 5676316 w 5676316"/>
              <a:gd name="connsiteY1" fmla="*/ 0 h 6858000"/>
              <a:gd name="connsiteX2" fmla="*/ 5676316 w 5676316"/>
              <a:gd name="connsiteY2" fmla="*/ 6858000 h 6858000"/>
              <a:gd name="connsiteX3" fmla="*/ 0 w 5676316"/>
              <a:gd name="connsiteY3" fmla="*/ 6858000 h 6858000"/>
              <a:gd name="connsiteX4" fmla="*/ 4763 w 5676316"/>
              <a:gd name="connsiteY4" fmla="*/ 6791325 h 6858000"/>
              <a:gd name="connsiteX5" fmla="*/ 12700 w 5676316"/>
              <a:gd name="connsiteY5" fmla="*/ 6735762 h 6858000"/>
              <a:gd name="connsiteX6" fmla="*/ 22225 w 5676316"/>
              <a:gd name="connsiteY6" fmla="*/ 6683375 h 6858000"/>
              <a:gd name="connsiteX7" fmla="*/ 38100 w 5676316"/>
              <a:gd name="connsiteY7" fmla="*/ 6640512 h 6858000"/>
              <a:gd name="connsiteX8" fmla="*/ 53975 w 5676316"/>
              <a:gd name="connsiteY8" fmla="*/ 6597650 h 6858000"/>
              <a:gd name="connsiteX9" fmla="*/ 73025 w 5676316"/>
              <a:gd name="connsiteY9" fmla="*/ 6561137 h 6858000"/>
              <a:gd name="connsiteX10" fmla="*/ 92075 w 5676316"/>
              <a:gd name="connsiteY10" fmla="*/ 6523037 h 6858000"/>
              <a:gd name="connsiteX11" fmla="*/ 109538 w 5676316"/>
              <a:gd name="connsiteY11" fmla="*/ 6488112 h 6858000"/>
              <a:gd name="connsiteX12" fmla="*/ 127000 w 5676316"/>
              <a:gd name="connsiteY12" fmla="*/ 6448425 h 6858000"/>
              <a:gd name="connsiteX13" fmla="*/ 142875 w 5676316"/>
              <a:gd name="connsiteY13" fmla="*/ 6407150 h 6858000"/>
              <a:gd name="connsiteX14" fmla="*/ 157163 w 5676316"/>
              <a:gd name="connsiteY14" fmla="*/ 6361112 h 6858000"/>
              <a:gd name="connsiteX15" fmla="*/ 168275 w 5676316"/>
              <a:gd name="connsiteY15" fmla="*/ 6311900 h 6858000"/>
              <a:gd name="connsiteX16" fmla="*/ 176213 w 5676316"/>
              <a:gd name="connsiteY16" fmla="*/ 6251575 h 6858000"/>
              <a:gd name="connsiteX17" fmla="*/ 179388 w 5676316"/>
              <a:gd name="connsiteY17" fmla="*/ 6183312 h 6858000"/>
              <a:gd name="connsiteX18" fmla="*/ 176213 w 5676316"/>
              <a:gd name="connsiteY18" fmla="*/ 6113462 h 6858000"/>
              <a:gd name="connsiteX19" fmla="*/ 168275 w 5676316"/>
              <a:gd name="connsiteY19" fmla="*/ 6056312 h 6858000"/>
              <a:gd name="connsiteX20" fmla="*/ 157163 w 5676316"/>
              <a:gd name="connsiteY20" fmla="*/ 6003925 h 6858000"/>
              <a:gd name="connsiteX21" fmla="*/ 142875 w 5676316"/>
              <a:gd name="connsiteY21" fmla="*/ 5956300 h 6858000"/>
              <a:gd name="connsiteX22" fmla="*/ 127000 w 5676316"/>
              <a:gd name="connsiteY22" fmla="*/ 5915025 h 6858000"/>
              <a:gd name="connsiteX23" fmla="*/ 107950 w 5676316"/>
              <a:gd name="connsiteY23" fmla="*/ 5876925 h 6858000"/>
              <a:gd name="connsiteX24" fmla="*/ 88900 w 5676316"/>
              <a:gd name="connsiteY24" fmla="*/ 5840412 h 6858000"/>
              <a:gd name="connsiteX25" fmla="*/ 69850 w 5676316"/>
              <a:gd name="connsiteY25" fmla="*/ 5802312 h 6858000"/>
              <a:gd name="connsiteX26" fmla="*/ 52388 w 5676316"/>
              <a:gd name="connsiteY26" fmla="*/ 5762625 h 6858000"/>
              <a:gd name="connsiteX27" fmla="*/ 34925 w 5676316"/>
              <a:gd name="connsiteY27" fmla="*/ 5721350 h 6858000"/>
              <a:gd name="connsiteX28" fmla="*/ 20638 w 5676316"/>
              <a:gd name="connsiteY28" fmla="*/ 5675312 h 6858000"/>
              <a:gd name="connsiteX29" fmla="*/ 11113 w 5676316"/>
              <a:gd name="connsiteY29" fmla="*/ 5622925 h 6858000"/>
              <a:gd name="connsiteX30" fmla="*/ 1588 w 5676316"/>
              <a:gd name="connsiteY30" fmla="*/ 5562600 h 6858000"/>
              <a:gd name="connsiteX31" fmla="*/ 0 w 5676316"/>
              <a:gd name="connsiteY31" fmla="*/ 5494337 h 6858000"/>
              <a:gd name="connsiteX32" fmla="*/ 1588 w 5676316"/>
              <a:gd name="connsiteY32" fmla="*/ 5426075 h 6858000"/>
              <a:gd name="connsiteX33" fmla="*/ 11113 w 5676316"/>
              <a:gd name="connsiteY33" fmla="*/ 5365750 h 6858000"/>
              <a:gd name="connsiteX34" fmla="*/ 20638 w 5676316"/>
              <a:gd name="connsiteY34" fmla="*/ 5313362 h 6858000"/>
              <a:gd name="connsiteX35" fmla="*/ 34925 w 5676316"/>
              <a:gd name="connsiteY35" fmla="*/ 5268912 h 6858000"/>
              <a:gd name="connsiteX36" fmla="*/ 52388 w 5676316"/>
              <a:gd name="connsiteY36" fmla="*/ 5226050 h 6858000"/>
              <a:gd name="connsiteX37" fmla="*/ 69850 w 5676316"/>
              <a:gd name="connsiteY37" fmla="*/ 5186362 h 6858000"/>
              <a:gd name="connsiteX38" fmla="*/ 88900 w 5676316"/>
              <a:gd name="connsiteY38" fmla="*/ 5149850 h 6858000"/>
              <a:gd name="connsiteX39" fmla="*/ 107950 w 5676316"/>
              <a:gd name="connsiteY39" fmla="*/ 5114925 h 6858000"/>
              <a:gd name="connsiteX40" fmla="*/ 127000 w 5676316"/>
              <a:gd name="connsiteY40" fmla="*/ 5075237 h 6858000"/>
              <a:gd name="connsiteX41" fmla="*/ 142875 w 5676316"/>
              <a:gd name="connsiteY41" fmla="*/ 5033962 h 6858000"/>
              <a:gd name="connsiteX42" fmla="*/ 157163 w 5676316"/>
              <a:gd name="connsiteY42" fmla="*/ 4987925 h 6858000"/>
              <a:gd name="connsiteX43" fmla="*/ 168275 w 5676316"/>
              <a:gd name="connsiteY43" fmla="*/ 4935537 h 6858000"/>
              <a:gd name="connsiteX44" fmla="*/ 176213 w 5676316"/>
              <a:gd name="connsiteY44" fmla="*/ 4875212 h 6858000"/>
              <a:gd name="connsiteX45" fmla="*/ 179388 w 5676316"/>
              <a:gd name="connsiteY45" fmla="*/ 4806950 h 6858000"/>
              <a:gd name="connsiteX46" fmla="*/ 176213 w 5676316"/>
              <a:gd name="connsiteY46" fmla="*/ 4738687 h 6858000"/>
              <a:gd name="connsiteX47" fmla="*/ 168275 w 5676316"/>
              <a:gd name="connsiteY47" fmla="*/ 4678362 h 6858000"/>
              <a:gd name="connsiteX48" fmla="*/ 157163 w 5676316"/>
              <a:gd name="connsiteY48" fmla="*/ 4625975 h 6858000"/>
              <a:gd name="connsiteX49" fmla="*/ 142875 w 5676316"/>
              <a:gd name="connsiteY49" fmla="*/ 4579937 h 6858000"/>
              <a:gd name="connsiteX50" fmla="*/ 127000 w 5676316"/>
              <a:gd name="connsiteY50" fmla="*/ 4537075 h 6858000"/>
              <a:gd name="connsiteX51" fmla="*/ 107950 w 5676316"/>
              <a:gd name="connsiteY51" fmla="*/ 4498975 h 6858000"/>
              <a:gd name="connsiteX52" fmla="*/ 69850 w 5676316"/>
              <a:gd name="connsiteY52" fmla="*/ 4424362 h 6858000"/>
              <a:gd name="connsiteX53" fmla="*/ 52388 w 5676316"/>
              <a:gd name="connsiteY53" fmla="*/ 4386262 h 6858000"/>
              <a:gd name="connsiteX54" fmla="*/ 34925 w 5676316"/>
              <a:gd name="connsiteY54" fmla="*/ 4343400 h 6858000"/>
              <a:gd name="connsiteX55" fmla="*/ 20638 w 5676316"/>
              <a:gd name="connsiteY55" fmla="*/ 4297362 h 6858000"/>
              <a:gd name="connsiteX56" fmla="*/ 11113 w 5676316"/>
              <a:gd name="connsiteY56" fmla="*/ 4244975 h 6858000"/>
              <a:gd name="connsiteX57" fmla="*/ 1588 w 5676316"/>
              <a:gd name="connsiteY57" fmla="*/ 4186237 h 6858000"/>
              <a:gd name="connsiteX58" fmla="*/ 0 w 5676316"/>
              <a:gd name="connsiteY58" fmla="*/ 4116387 h 6858000"/>
              <a:gd name="connsiteX59" fmla="*/ 1588 w 5676316"/>
              <a:gd name="connsiteY59" fmla="*/ 4048125 h 6858000"/>
              <a:gd name="connsiteX60" fmla="*/ 11113 w 5676316"/>
              <a:gd name="connsiteY60" fmla="*/ 3987800 h 6858000"/>
              <a:gd name="connsiteX61" fmla="*/ 20638 w 5676316"/>
              <a:gd name="connsiteY61" fmla="*/ 3935412 h 6858000"/>
              <a:gd name="connsiteX62" fmla="*/ 34925 w 5676316"/>
              <a:gd name="connsiteY62" fmla="*/ 3890962 h 6858000"/>
              <a:gd name="connsiteX63" fmla="*/ 52388 w 5676316"/>
              <a:gd name="connsiteY63" fmla="*/ 3848100 h 6858000"/>
              <a:gd name="connsiteX64" fmla="*/ 69850 w 5676316"/>
              <a:gd name="connsiteY64" fmla="*/ 3811587 h 6858000"/>
              <a:gd name="connsiteX65" fmla="*/ 107950 w 5676316"/>
              <a:gd name="connsiteY65" fmla="*/ 3736975 h 6858000"/>
              <a:gd name="connsiteX66" fmla="*/ 127000 w 5676316"/>
              <a:gd name="connsiteY66" fmla="*/ 3697287 h 6858000"/>
              <a:gd name="connsiteX67" fmla="*/ 142875 w 5676316"/>
              <a:gd name="connsiteY67" fmla="*/ 3656012 h 6858000"/>
              <a:gd name="connsiteX68" fmla="*/ 157163 w 5676316"/>
              <a:gd name="connsiteY68" fmla="*/ 3609975 h 6858000"/>
              <a:gd name="connsiteX69" fmla="*/ 168275 w 5676316"/>
              <a:gd name="connsiteY69" fmla="*/ 3557587 h 6858000"/>
              <a:gd name="connsiteX70" fmla="*/ 176213 w 5676316"/>
              <a:gd name="connsiteY70" fmla="*/ 3497262 h 6858000"/>
              <a:gd name="connsiteX71" fmla="*/ 179388 w 5676316"/>
              <a:gd name="connsiteY71" fmla="*/ 3427412 h 6858000"/>
              <a:gd name="connsiteX72" fmla="*/ 176213 w 5676316"/>
              <a:gd name="connsiteY72" fmla="*/ 3360737 h 6858000"/>
              <a:gd name="connsiteX73" fmla="*/ 168275 w 5676316"/>
              <a:gd name="connsiteY73" fmla="*/ 3300412 h 6858000"/>
              <a:gd name="connsiteX74" fmla="*/ 157163 w 5676316"/>
              <a:gd name="connsiteY74" fmla="*/ 3248025 h 6858000"/>
              <a:gd name="connsiteX75" fmla="*/ 142875 w 5676316"/>
              <a:gd name="connsiteY75" fmla="*/ 3201987 h 6858000"/>
              <a:gd name="connsiteX76" fmla="*/ 127000 w 5676316"/>
              <a:gd name="connsiteY76" fmla="*/ 3160712 h 6858000"/>
              <a:gd name="connsiteX77" fmla="*/ 107950 w 5676316"/>
              <a:gd name="connsiteY77" fmla="*/ 3121025 h 6858000"/>
              <a:gd name="connsiteX78" fmla="*/ 88900 w 5676316"/>
              <a:gd name="connsiteY78" fmla="*/ 3084512 h 6858000"/>
              <a:gd name="connsiteX79" fmla="*/ 69850 w 5676316"/>
              <a:gd name="connsiteY79" fmla="*/ 3046412 h 6858000"/>
              <a:gd name="connsiteX80" fmla="*/ 52388 w 5676316"/>
              <a:gd name="connsiteY80" fmla="*/ 3009900 h 6858000"/>
              <a:gd name="connsiteX81" fmla="*/ 34925 w 5676316"/>
              <a:gd name="connsiteY81" fmla="*/ 2967037 h 6858000"/>
              <a:gd name="connsiteX82" fmla="*/ 20638 w 5676316"/>
              <a:gd name="connsiteY82" fmla="*/ 2922587 h 6858000"/>
              <a:gd name="connsiteX83" fmla="*/ 11113 w 5676316"/>
              <a:gd name="connsiteY83" fmla="*/ 2868612 h 6858000"/>
              <a:gd name="connsiteX84" fmla="*/ 1588 w 5676316"/>
              <a:gd name="connsiteY84" fmla="*/ 2809875 h 6858000"/>
              <a:gd name="connsiteX85" fmla="*/ 0 w 5676316"/>
              <a:gd name="connsiteY85" fmla="*/ 2741612 h 6858000"/>
              <a:gd name="connsiteX86" fmla="*/ 1588 w 5676316"/>
              <a:gd name="connsiteY86" fmla="*/ 2671762 h 6858000"/>
              <a:gd name="connsiteX87" fmla="*/ 11113 w 5676316"/>
              <a:gd name="connsiteY87" fmla="*/ 2613025 h 6858000"/>
              <a:gd name="connsiteX88" fmla="*/ 20638 w 5676316"/>
              <a:gd name="connsiteY88" fmla="*/ 2560637 h 6858000"/>
              <a:gd name="connsiteX89" fmla="*/ 34925 w 5676316"/>
              <a:gd name="connsiteY89" fmla="*/ 2513012 h 6858000"/>
              <a:gd name="connsiteX90" fmla="*/ 52388 w 5676316"/>
              <a:gd name="connsiteY90" fmla="*/ 2471737 h 6858000"/>
              <a:gd name="connsiteX91" fmla="*/ 69850 w 5676316"/>
              <a:gd name="connsiteY91" fmla="*/ 2433637 h 6858000"/>
              <a:gd name="connsiteX92" fmla="*/ 88900 w 5676316"/>
              <a:gd name="connsiteY92" fmla="*/ 2395537 h 6858000"/>
              <a:gd name="connsiteX93" fmla="*/ 107950 w 5676316"/>
              <a:gd name="connsiteY93" fmla="*/ 2359025 h 6858000"/>
              <a:gd name="connsiteX94" fmla="*/ 127000 w 5676316"/>
              <a:gd name="connsiteY94" fmla="*/ 2319337 h 6858000"/>
              <a:gd name="connsiteX95" fmla="*/ 142875 w 5676316"/>
              <a:gd name="connsiteY95" fmla="*/ 2278062 h 6858000"/>
              <a:gd name="connsiteX96" fmla="*/ 157163 w 5676316"/>
              <a:gd name="connsiteY96" fmla="*/ 2232025 h 6858000"/>
              <a:gd name="connsiteX97" fmla="*/ 168275 w 5676316"/>
              <a:gd name="connsiteY97" fmla="*/ 2179637 h 6858000"/>
              <a:gd name="connsiteX98" fmla="*/ 176213 w 5676316"/>
              <a:gd name="connsiteY98" fmla="*/ 2119312 h 6858000"/>
              <a:gd name="connsiteX99" fmla="*/ 179388 w 5676316"/>
              <a:gd name="connsiteY99" fmla="*/ 2051050 h 6858000"/>
              <a:gd name="connsiteX100" fmla="*/ 176213 w 5676316"/>
              <a:gd name="connsiteY100" fmla="*/ 1982787 h 6858000"/>
              <a:gd name="connsiteX101" fmla="*/ 168275 w 5676316"/>
              <a:gd name="connsiteY101" fmla="*/ 1922462 h 6858000"/>
              <a:gd name="connsiteX102" fmla="*/ 157163 w 5676316"/>
              <a:gd name="connsiteY102" fmla="*/ 1870075 h 6858000"/>
              <a:gd name="connsiteX103" fmla="*/ 142875 w 5676316"/>
              <a:gd name="connsiteY103" fmla="*/ 1824037 h 6858000"/>
              <a:gd name="connsiteX104" fmla="*/ 127000 w 5676316"/>
              <a:gd name="connsiteY104" fmla="*/ 1782762 h 6858000"/>
              <a:gd name="connsiteX105" fmla="*/ 107950 w 5676316"/>
              <a:gd name="connsiteY105" fmla="*/ 1743075 h 6858000"/>
              <a:gd name="connsiteX106" fmla="*/ 88900 w 5676316"/>
              <a:gd name="connsiteY106" fmla="*/ 1708150 h 6858000"/>
              <a:gd name="connsiteX107" fmla="*/ 69850 w 5676316"/>
              <a:gd name="connsiteY107" fmla="*/ 1671637 h 6858000"/>
              <a:gd name="connsiteX108" fmla="*/ 52388 w 5676316"/>
              <a:gd name="connsiteY108" fmla="*/ 1631950 h 6858000"/>
              <a:gd name="connsiteX109" fmla="*/ 34925 w 5676316"/>
              <a:gd name="connsiteY109" fmla="*/ 1589087 h 6858000"/>
              <a:gd name="connsiteX110" fmla="*/ 20638 w 5676316"/>
              <a:gd name="connsiteY110" fmla="*/ 1544637 h 6858000"/>
              <a:gd name="connsiteX111" fmla="*/ 11113 w 5676316"/>
              <a:gd name="connsiteY111" fmla="*/ 1492250 h 6858000"/>
              <a:gd name="connsiteX112" fmla="*/ 1588 w 5676316"/>
              <a:gd name="connsiteY112" fmla="*/ 1431925 h 6858000"/>
              <a:gd name="connsiteX113" fmla="*/ 0 w 5676316"/>
              <a:gd name="connsiteY113" fmla="*/ 1363662 h 6858000"/>
              <a:gd name="connsiteX114" fmla="*/ 1588 w 5676316"/>
              <a:gd name="connsiteY114" fmla="*/ 1295400 h 6858000"/>
              <a:gd name="connsiteX115" fmla="*/ 11113 w 5676316"/>
              <a:gd name="connsiteY115" fmla="*/ 1235075 h 6858000"/>
              <a:gd name="connsiteX116" fmla="*/ 20638 w 5676316"/>
              <a:gd name="connsiteY116" fmla="*/ 1182687 h 6858000"/>
              <a:gd name="connsiteX117" fmla="*/ 34925 w 5676316"/>
              <a:gd name="connsiteY117" fmla="*/ 1136650 h 6858000"/>
              <a:gd name="connsiteX118" fmla="*/ 52388 w 5676316"/>
              <a:gd name="connsiteY118" fmla="*/ 1095375 h 6858000"/>
              <a:gd name="connsiteX119" fmla="*/ 69850 w 5676316"/>
              <a:gd name="connsiteY119" fmla="*/ 1055687 h 6858000"/>
              <a:gd name="connsiteX120" fmla="*/ 88900 w 5676316"/>
              <a:gd name="connsiteY120" fmla="*/ 1017587 h 6858000"/>
              <a:gd name="connsiteX121" fmla="*/ 107950 w 5676316"/>
              <a:gd name="connsiteY121" fmla="*/ 981075 h 6858000"/>
              <a:gd name="connsiteX122" fmla="*/ 127000 w 5676316"/>
              <a:gd name="connsiteY122" fmla="*/ 942975 h 6858000"/>
              <a:gd name="connsiteX123" fmla="*/ 142875 w 5676316"/>
              <a:gd name="connsiteY123" fmla="*/ 901700 h 6858000"/>
              <a:gd name="connsiteX124" fmla="*/ 157163 w 5676316"/>
              <a:gd name="connsiteY124" fmla="*/ 854075 h 6858000"/>
              <a:gd name="connsiteX125" fmla="*/ 168275 w 5676316"/>
              <a:gd name="connsiteY125" fmla="*/ 801687 h 6858000"/>
              <a:gd name="connsiteX126" fmla="*/ 176213 w 5676316"/>
              <a:gd name="connsiteY126" fmla="*/ 744537 h 6858000"/>
              <a:gd name="connsiteX127" fmla="*/ 179388 w 5676316"/>
              <a:gd name="connsiteY127" fmla="*/ 673100 h 6858000"/>
              <a:gd name="connsiteX128" fmla="*/ 176213 w 5676316"/>
              <a:gd name="connsiteY128" fmla="*/ 606425 h 6858000"/>
              <a:gd name="connsiteX129" fmla="*/ 168275 w 5676316"/>
              <a:gd name="connsiteY129" fmla="*/ 546100 h 6858000"/>
              <a:gd name="connsiteX130" fmla="*/ 157163 w 5676316"/>
              <a:gd name="connsiteY130" fmla="*/ 496887 h 6858000"/>
              <a:gd name="connsiteX131" fmla="*/ 142875 w 5676316"/>
              <a:gd name="connsiteY131" fmla="*/ 450850 h 6858000"/>
              <a:gd name="connsiteX132" fmla="*/ 127000 w 5676316"/>
              <a:gd name="connsiteY132" fmla="*/ 409575 h 6858000"/>
              <a:gd name="connsiteX133" fmla="*/ 109538 w 5676316"/>
              <a:gd name="connsiteY133" fmla="*/ 369887 h 6858000"/>
              <a:gd name="connsiteX134" fmla="*/ 92075 w 5676316"/>
              <a:gd name="connsiteY134" fmla="*/ 334962 h 6858000"/>
              <a:gd name="connsiteX135" fmla="*/ 73025 w 5676316"/>
              <a:gd name="connsiteY135" fmla="*/ 296862 h 6858000"/>
              <a:gd name="connsiteX136" fmla="*/ 53975 w 5676316"/>
              <a:gd name="connsiteY136" fmla="*/ 260350 h 6858000"/>
              <a:gd name="connsiteX137" fmla="*/ 38100 w 5676316"/>
              <a:gd name="connsiteY137" fmla="*/ 217487 h 6858000"/>
              <a:gd name="connsiteX138" fmla="*/ 22225 w 5676316"/>
              <a:gd name="connsiteY138" fmla="*/ 174625 h 6858000"/>
              <a:gd name="connsiteX139" fmla="*/ 12700 w 5676316"/>
              <a:gd name="connsiteY139" fmla="*/ 122237 h 6858000"/>
              <a:gd name="connsiteX140" fmla="*/ 4763 w 5676316"/>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676316" h="6858000">
                <a:moveTo>
                  <a:pt x="0" y="0"/>
                </a:moveTo>
                <a:lnTo>
                  <a:pt x="5676316" y="0"/>
                </a:lnTo>
                <a:lnTo>
                  <a:pt x="5676316"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241366" y="-139014"/>
            <a:ext cx="4593772" cy="1821185"/>
          </a:xfrm>
        </p:spPr>
        <p:txBody>
          <a:bodyPr anchor="ctr">
            <a:normAutofit/>
          </a:bodyPr>
          <a:lstStyle/>
          <a:p>
            <a:r>
              <a:rPr lang="en-US" sz="4000" dirty="0"/>
              <a:t>Curriculum updates</a:t>
            </a:r>
          </a:p>
        </p:txBody>
      </p:sp>
      <p:pic>
        <p:nvPicPr>
          <p:cNvPr id="14" name="Picture 13">
            <a:extLst>
              <a:ext uri="{FF2B5EF4-FFF2-40B4-BE49-F238E27FC236}">
                <a16:creationId xmlns:a16="http://schemas.microsoft.com/office/drawing/2014/main" id="{982ADBE6-BA40-9B8E-0BF9-8EEAFC8656AB}"/>
              </a:ext>
            </a:extLst>
          </p:cNvPr>
          <p:cNvPicPr>
            <a:picLocks noChangeAspect="1"/>
          </p:cNvPicPr>
          <p:nvPr/>
        </p:nvPicPr>
        <p:blipFill rotWithShape="1">
          <a:blip r:embed="rId2"/>
          <a:srcRect t="6576" b="42627"/>
          <a:stretch/>
        </p:blipFill>
        <p:spPr>
          <a:xfrm>
            <a:off x="20" y="10"/>
            <a:ext cx="6577170" cy="3383270"/>
          </a:xfrm>
          <a:custGeom>
            <a:avLst/>
            <a:gdLst/>
            <a:ahLst/>
            <a:cxnLst/>
            <a:rect l="l" t="t" r="r" b="b"/>
            <a:pathLst>
              <a:path w="6577190" h="3383280">
                <a:moveTo>
                  <a:pt x="0" y="0"/>
                </a:moveTo>
                <a:lnTo>
                  <a:pt x="6397802" y="0"/>
                </a:lnTo>
                <a:lnTo>
                  <a:pt x="6402565" y="66675"/>
                </a:lnTo>
                <a:lnTo>
                  <a:pt x="6410502" y="122237"/>
                </a:lnTo>
                <a:lnTo>
                  <a:pt x="6420027" y="174625"/>
                </a:lnTo>
                <a:lnTo>
                  <a:pt x="6435902" y="217487"/>
                </a:lnTo>
                <a:lnTo>
                  <a:pt x="6451777" y="260350"/>
                </a:lnTo>
                <a:lnTo>
                  <a:pt x="6470827" y="296862"/>
                </a:lnTo>
                <a:lnTo>
                  <a:pt x="6489877" y="334962"/>
                </a:lnTo>
                <a:lnTo>
                  <a:pt x="6507340" y="369887"/>
                </a:lnTo>
                <a:lnTo>
                  <a:pt x="6524802" y="409575"/>
                </a:lnTo>
                <a:lnTo>
                  <a:pt x="6540677" y="450850"/>
                </a:lnTo>
                <a:lnTo>
                  <a:pt x="6554965" y="496887"/>
                </a:lnTo>
                <a:lnTo>
                  <a:pt x="6566077" y="546100"/>
                </a:lnTo>
                <a:lnTo>
                  <a:pt x="6574015" y="606425"/>
                </a:lnTo>
                <a:lnTo>
                  <a:pt x="6577190" y="673100"/>
                </a:lnTo>
                <a:lnTo>
                  <a:pt x="6574015" y="744537"/>
                </a:lnTo>
                <a:lnTo>
                  <a:pt x="6566077" y="801687"/>
                </a:lnTo>
                <a:lnTo>
                  <a:pt x="6554965" y="854075"/>
                </a:lnTo>
                <a:lnTo>
                  <a:pt x="6540677" y="901700"/>
                </a:lnTo>
                <a:lnTo>
                  <a:pt x="6524802" y="942975"/>
                </a:lnTo>
                <a:lnTo>
                  <a:pt x="6505752" y="981075"/>
                </a:lnTo>
                <a:lnTo>
                  <a:pt x="6486702" y="1017587"/>
                </a:lnTo>
                <a:lnTo>
                  <a:pt x="6467652" y="1055687"/>
                </a:lnTo>
                <a:lnTo>
                  <a:pt x="6450190" y="1095375"/>
                </a:lnTo>
                <a:lnTo>
                  <a:pt x="6432727" y="1136650"/>
                </a:lnTo>
                <a:lnTo>
                  <a:pt x="6418440" y="1182687"/>
                </a:lnTo>
                <a:lnTo>
                  <a:pt x="6408915" y="1235075"/>
                </a:lnTo>
                <a:lnTo>
                  <a:pt x="6399390" y="1295400"/>
                </a:lnTo>
                <a:lnTo>
                  <a:pt x="6397802" y="1363662"/>
                </a:lnTo>
                <a:lnTo>
                  <a:pt x="6399390" y="1431925"/>
                </a:lnTo>
                <a:lnTo>
                  <a:pt x="6408915" y="1492250"/>
                </a:lnTo>
                <a:lnTo>
                  <a:pt x="6418440" y="1544637"/>
                </a:lnTo>
                <a:lnTo>
                  <a:pt x="6432727" y="1589087"/>
                </a:lnTo>
                <a:lnTo>
                  <a:pt x="6450190" y="1631950"/>
                </a:lnTo>
                <a:lnTo>
                  <a:pt x="6467652" y="1671637"/>
                </a:lnTo>
                <a:lnTo>
                  <a:pt x="6486702" y="1708150"/>
                </a:lnTo>
                <a:lnTo>
                  <a:pt x="6505752" y="1743075"/>
                </a:lnTo>
                <a:lnTo>
                  <a:pt x="6524802" y="1782762"/>
                </a:lnTo>
                <a:lnTo>
                  <a:pt x="6540677" y="1824037"/>
                </a:lnTo>
                <a:lnTo>
                  <a:pt x="6554965" y="1870075"/>
                </a:lnTo>
                <a:lnTo>
                  <a:pt x="6566077" y="1922462"/>
                </a:lnTo>
                <a:lnTo>
                  <a:pt x="6574015" y="1982787"/>
                </a:lnTo>
                <a:lnTo>
                  <a:pt x="6577190" y="2051050"/>
                </a:lnTo>
                <a:lnTo>
                  <a:pt x="6574015" y="2119312"/>
                </a:lnTo>
                <a:lnTo>
                  <a:pt x="6566077" y="2179637"/>
                </a:lnTo>
                <a:lnTo>
                  <a:pt x="6554965" y="2232025"/>
                </a:lnTo>
                <a:lnTo>
                  <a:pt x="6540677" y="2278062"/>
                </a:lnTo>
                <a:lnTo>
                  <a:pt x="6524802" y="2319337"/>
                </a:lnTo>
                <a:lnTo>
                  <a:pt x="6505752" y="2359025"/>
                </a:lnTo>
                <a:lnTo>
                  <a:pt x="6486702" y="2395537"/>
                </a:lnTo>
                <a:lnTo>
                  <a:pt x="6467652" y="2433637"/>
                </a:lnTo>
                <a:lnTo>
                  <a:pt x="6450190" y="2471737"/>
                </a:lnTo>
                <a:lnTo>
                  <a:pt x="6432727" y="2513012"/>
                </a:lnTo>
                <a:lnTo>
                  <a:pt x="6418440" y="2560637"/>
                </a:lnTo>
                <a:lnTo>
                  <a:pt x="6408915" y="2613025"/>
                </a:lnTo>
                <a:lnTo>
                  <a:pt x="6399390" y="2671762"/>
                </a:lnTo>
                <a:lnTo>
                  <a:pt x="6397802" y="2741612"/>
                </a:lnTo>
                <a:lnTo>
                  <a:pt x="6399390" y="2809875"/>
                </a:lnTo>
                <a:lnTo>
                  <a:pt x="6408915" y="2868612"/>
                </a:lnTo>
                <a:lnTo>
                  <a:pt x="6418440" y="2922587"/>
                </a:lnTo>
                <a:lnTo>
                  <a:pt x="6432727" y="2967037"/>
                </a:lnTo>
                <a:lnTo>
                  <a:pt x="6450190" y="3009900"/>
                </a:lnTo>
                <a:lnTo>
                  <a:pt x="6467652" y="3046412"/>
                </a:lnTo>
                <a:lnTo>
                  <a:pt x="6486702" y="3084512"/>
                </a:lnTo>
                <a:lnTo>
                  <a:pt x="6505752" y="3121025"/>
                </a:lnTo>
                <a:lnTo>
                  <a:pt x="6524802" y="3160712"/>
                </a:lnTo>
                <a:lnTo>
                  <a:pt x="6540677" y="3201987"/>
                </a:lnTo>
                <a:lnTo>
                  <a:pt x="6554965" y="3248025"/>
                </a:lnTo>
                <a:lnTo>
                  <a:pt x="6566077" y="3300412"/>
                </a:lnTo>
                <a:lnTo>
                  <a:pt x="6574015" y="3360737"/>
                </a:lnTo>
                <a:lnTo>
                  <a:pt x="6575089" y="3383280"/>
                </a:lnTo>
                <a:lnTo>
                  <a:pt x="0" y="3383280"/>
                </a:lnTo>
                <a:close/>
              </a:path>
            </a:pathLst>
          </a:custGeom>
        </p:spPr>
      </p:pic>
      <p:pic>
        <p:nvPicPr>
          <p:cNvPr id="5" name="Picture 4">
            <a:extLst>
              <a:ext uri="{FF2B5EF4-FFF2-40B4-BE49-F238E27FC236}">
                <a16:creationId xmlns:a16="http://schemas.microsoft.com/office/drawing/2014/main" id="{9923192E-C123-4CBC-E701-F2907AB51D63}"/>
              </a:ext>
            </a:extLst>
          </p:cNvPr>
          <p:cNvPicPr>
            <a:picLocks noChangeAspect="1"/>
          </p:cNvPicPr>
          <p:nvPr/>
        </p:nvPicPr>
        <p:blipFill rotWithShape="1">
          <a:blip r:embed="rId3"/>
          <a:srcRect t="15980" b="2693"/>
          <a:stretch/>
        </p:blipFill>
        <p:spPr>
          <a:xfrm>
            <a:off x="20" y="3474720"/>
            <a:ext cx="6577170" cy="3383280"/>
          </a:xfrm>
          <a:custGeom>
            <a:avLst/>
            <a:gdLst/>
            <a:ahLst/>
            <a:cxnLst/>
            <a:rect l="l" t="t" r="r" b="b"/>
            <a:pathLst>
              <a:path w="6577190" h="3383280">
                <a:moveTo>
                  <a:pt x="0" y="0"/>
                </a:moveTo>
                <a:lnTo>
                  <a:pt x="6575040" y="0"/>
                </a:lnTo>
                <a:lnTo>
                  <a:pt x="6574015" y="22542"/>
                </a:lnTo>
                <a:lnTo>
                  <a:pt x="6566077" y="82867"/>
                </a:lnTo>
                <a:lnTo>
                  <a:pt x="6554965" y="135255"/>
                </a:lnTo>
                <a:lnTo>
                  <a:pt x="6540677" y="181292"/>
                </a:lnTo>
                <a:lnTo>
                  <a:pt x="6524802" y="222567"/>
                </a:lnTo>
                <a:lnTo>
                  <a:pt x="6505752" y="262255"/>
                </a:lnTo>
                <a:lnTo>
                  <a:pt x="6467652" y="336867"/>
                </a:lnTo>
                <a:lnTo>
                  <a:pt x="6450190" y="373380"/>
                </a:lnTo>
                <a:lnTo>
                  <a:pt x="6432727" y="416242"/>
                </a:lnTo>
                <a:lnTo>
                  <a:pt x="6418440" y="460692"/>
                </a:lnTo>
                <a:lnTo>
                  <a:pt x="6408915" y="513080"/>
                </a:lnTo>
                <a:lnTo>
                  <a:pt x="6399390" y="573405"/>
                </a:lnTo>
                <a:lnTo>
                  <a:pt x="6397802" y="641667"/>
                </a:lnTo>
                <a:lnTo>
                  <a:pt x="6399390" y="711517"/>
                </a:lnTo>
                <a:lnTo>
                  <a:pt x="6408915" y="770255"/>
                </a:lnTo>
                <a:lnTo>
                  <a:pt x="6418440" y="822642"/>
                </a:lnTo>
                <a:lnTo>
                  <a:pt x="6432727" y="868680"/>
                </a:lnTo>
                <a:lnTo>
                  <a:pt x="6450190" y="911542"/>
                </a:lnTo>
                <a:lnTo>
                  <a:pt x="6467652" y="949642"/>
                </a:lnTo>
                <a:lnTo>
                  <a:pt x="6505752" y="1024255"/>
                </a:lnTo>
                <a:lnTo>
                  <a:pt x="6524802" y="1062355"/>
                </a:lnTo>
                <a:lnTo>
                  <a:pt x="6540677" y="1105217"/>
                </a:lnTo>
                <a:lnTo>
                  <a:pt x="6554965" y="1151255"/>
                </a:lnTo>
                <a:lnTo>
                  <a:pt x="6566077" y="1203642"/>
                </a:lnTo>
                <a:lnTo>
                  <a:pt x="6574015" y="1263967"/>
                </a:lnTo>
                <a:lnTo>
                  <a:pt x="6577190" y="1332230"/>
                </a:lnTo>
                <a:lnTo>
                  <a:pt x="6574015" y="1400492"/>
                </a:lnTo>
                <a:lnTo>
                  <a:pt x="6566077" y="1460817"/>
                </a:lnTo>
                <a:lnTo>
                  <a:pt x="6554965" y="1513205"/>
                </a:lnTo>
                <a:lnTo>
                  <a:pt x="6540677" y="1559242"/>
                </a:lnTo>
                <a:lnTo>
                  <a:pt x="6524802" y="1600517"/>
                </a:lnTo>
                <a:lnTo>
                  <a:pt x="6505752" y="1640205"/>
                </a:lnTo>
                <a:lnTo>
                  <a:pt x="6486702" y="1675130"/>
                </a:lnTo>
                <a:lnTo>
                  <a:pt x="6467652" y="1711642"/>
                </a:lnTo>
                <a:lnTo>
                  <a:pt x="6450190" y="1751330"/>
                </a:lnTo>
                <a:lnTo>
                  <a:pt x="6432727" y="1794192"/>
                </a:lnTo>
                <a:lnTo>
                  <a:pt x="6418440" y="1838642"/>
                </a:lnTo>
                <a:lnTo>
                  <a:pt x="6408915" y="1891030"/>
                </a:lnTo>
                <a:lnTo>
                  <a:pt x="6399390" y="1951355"/>
                </a:lnTo>
                <a:lnTo>
                  <a:pt x="6397802" y="2019617"/>
                </a:lnTo>
                <a:lnTo>
                  <a:pt x="6399390" y="2087880"/>
                </a:lnTo>
                <a:lnTo>
                  <a:pt x="6408915" y="2148205"/>
                </a:lnTo>
                <a:lnTo>
                  <a:pt x="6418440" y="2200592"/>
                </a:lnTo>
                <a:lnTo>
                  <a:pt x="6432727" y="2246630"/>
                </a:lnTo>
                <a:lnTo>
                  <a:pt x="6450190" y="2287905"/>
                </a:lnTo>
                <a:lnTo>
                  <a:pt x="6467652" y="2327592"/>
                </a:lnTo>
                <a:lnTo>
                  <a:pt x="6486702" y="2365692"/>
                </a:lnTo>
                <a:lnTo>
                  <a:pt x="6505752" y="2402205"/>
                </a:lnTo>
                <a:lnTo>
                  <a:pt x="6524802" y="2440305"/>
                </a:lnTo>
                <a:lnTo>
                  <a:pt x="6540677" y="2481580"/>
                </a:lnTo>
                <a:lnTo>
                  <a:pt x="6554965" y="2529205"/>
                </a:lnTo>
                <a:lnTo>
                  <a:pt x="6566077" y="2581592"/>
                </a:lnTo>
                <a:lnTo>
                  <a:pt x="6574015" y="2638742"/>
                </a:lnTo>
                <a:lnTo>
                  <a:pt x="6577190" y="2708592"/>
                </a:lnTo>
                <a:lnTo>
                  <a:pt x="6574015" y="2776855"/>
                </a:lnTo>
                <a:lnTo>
                  <a:pt x="6566077" y="2837180"/>
                </a:lnTo>
                <a:lnTo>
                  <a:pt x="6554965" y="2886392"/>
                </a:lnTo>
                <a:lnTo>
                  <a:pt x="6540677" y="2932430"/>
                </a:lnTo>
                <a:lnTo>
                  <a:pt x="6524802" y="2973705"/>
                </a:lnTo>
                <a:lnTo>
                  <a:pt x="6507340" y="3013392"/>
                </a:lnTo>
                <a:lnTo>
                  <a:pt x="6489877" y="3048317"/>
                </a:lnTo>
                <a:lnTo>
                  <a:pt x="6470827" y="3086417"/>
                </a:lnTo>
                <a:lnTo>
                  <a:pt x="6451777" y="3122930"/>
                </a:lnTo>
                <a:lnTo>
                  <a:pt x="6435902" y="3165792"/>
                </a:lnTo>
                <a:lnTo>
                  <a:pt x="6420027" y="3208655"/>
                </a:lnTo>
                <a:lnTo>
                  <a:pt x="6410502" y="3261042"/>
                </a:lnTo>
                <a:lnTo>
                  <a:pt x="6402565" y="3316605"/>
                </a:lnTo>
                <a:lnTo>
                  <a:pt x="6397802" y="3383280"/>
                </a:lnTo>
                <a:lnTo>
                  <a:pt x="0" y="3383280"/>
                </a:lnTo>
                <a:close/>
              </a:path>
            </a:pathLst>
          </a:custGeom>
        </p:spPr>
      </p:pic>
      <p:sp>
        <p:nvSpPr>
          <p:cNvPr id="3" name="Content Placeholder 2"/>
          <p:cNvSpPr>
            <a:spLocks noGrp="1"/>
          </p:cNvSpPr>
          <p:nvPr>
            <p:ph idx="1"/>
          </p:nvPr>
        </p:nvSpPr>
        <p:spPr>
          <a:xfrm>
            <a:off x="7051513" y="1550505"/>
            <a:ext cx="4604657" cy="4168168"/>
          </a:xfrm>
        </p:spPr>
        <p:txBody>
          <a:bodyPr>
            <a:noAutofit/>
          </a:bodyPr>
          <a:lstStyle/>
          <a:p>
            <a:pPr>
              <a:lnSpc>
                <a:spcPct val="100000"/>
              </a:lnSpc>
            </a:pPr>
            <a:r>
              <a:rPr lang="en-US" dirty="0">
                <a:solidFill>
                  <a:schemeClr val="tx1"/>
                </a:solidFill>
              </a:rPr>
              <a:t>2023-2024 Master Schedule is complete (draft form)</a:t>
            </a:r>
          </a:p>
          <a:p>
            <a:pPr>
              <a:lnSpc>
                <a:spcPct val="100000"/>
              </a:lnSpc>
            </a:pPr>
            <a:r>
              <a:rPr lang="en-US" dirty="0">
                <a:solidFill>
                  <a:schemeClr val="tx1"/>
                </a:solidFill>
              </a:rPr>
              <a:t>Accelerated Reader – 3</a:t>
            </a:r>
            <a:r>
              <a:rPr lang="en-US" baseline="30000" dirty="0">
                <a:solidFill>
                  <a:schemeClr val="tx1"/>
                </a:solidFill>
              </a:rPr>
              <a:t>rd</a:t>
            </a:r>
            <a:r>
              <a:rPr lang="en-US" dirty="0">
                <a:solidFill>
                  <a:schemeClr val="tx1"/>
                </a:solidFill>
              </a:rPr>
              <a:t> quarter</a:t>
            </a:r>
          </a:p>
          <a:p>
            <a:pPr>
              <a:lnSpc>
                <a:spcPct val="100000"/>
              </a:lnSpc>
            </a:pPr>
            <a:r>
              <a:rPr lang="en-US" dirty="0">
                <a:solidFill>
                  <a:schemeClr val="tx1"/>
                </a:solidFill>
              </a:rPr>
              <a:t>STAAR Writing Workshops</a:t>
            </a:r>
          </a:p>
          <a:p>
            <a:pPr>
              <a:lnSpc>
                <a:spcPct val="100000"/>
              </a:lnSpc>
            </a:pPr>
            <a:r>
              <a:rPr lang="en-US" dirty="0">
                <a:solidFill>
                  <a:schemeClr val="tx1"/>
                </a:solidFill>
              </a:rPr>
              <a:t>Planetarium Visits Doral</a:t>
            </a:r>
          </a:p>
          <a:p>
            <a:pPr>
              <a:lnSpc>
                <a:spcPct val="100000"/>
              </a:lnSpc>
            </a:pPr>
            <a:r>
              <a:rPr lang="en-US" dirty="0">
                <a:solidFill>
                  <a:schemeClr val="tx1"/>
                </a:solidFill>
              </a:rPr>
              <a:t>Educational Fieldtrips </a:t>
            </a:r>
          </a:p>
          <a:p>
            <a:pPr>
              <a:lnSpc>
                <a:spcPct val="100000"/>
              </a:lnSpc>
            </a:pPr>
            <a:r>
              <a:rPr lang="en-US" dirty="0">
                <a:solidFill>
                  <a:schemeClr val="tx1"/>
                </a:solidFill>
              </a:rPr>
              <a:t>I-Ready GM in March</a:t>
            </a:r>
          </a:p>
          <a:p>
            <a:pPr>
              <a:lnSpc>
                <a:spcPct val="100000"/>
              </a:lnSpc>
            </a:pPr>
            <a:r>
              <a:rPr lang="en-US" dirty="0">
                <a:solidFill>
                  <a:schemeClr val="tx1"/>
                </a:solidFill>
              </a:rPr>
              <a:t>STAAR Interims</a:t>
            </a:r>
          </a:p>
          <a:p>
            <a:pPr>
              <a:lnSpc>
                <a:spcPct val="100000"/>
              </a:lnSpc>
            </a:pPr>
            <a:r>
              <a:rPr lang="en-US" dirty="0">
                <a:solidFill>
                  <a:schemeClr val="tx1"/>
                </a:solidFill>
              </a:rPr>
              <a:t>Subject selections – April</a:t>
            </a:r>
          </a:p>
          <a:p>
            <a:pPr>
              <a:lnSpc>
                <a:spcPct val="100000"/>
              </a:lnSpc>
            </a:pPr>
            <a:r>
              <a:rPr lang="en-US" dirty="0">
                <a:solidFill>
                  <a:schemeClr val="tx1"/>
                </a:solidFill>
              </a:rPr>
              <a:t>STEM support – Doral Miami</a:t>
            </a:r>
          </a:p>
          <a:p>
            <a:pPr>
              <a:lnSpc>
                <a:spcPct val="100000"/>
              </a:lnSpc>
            </a:pPr>
            <a:r>
              <a:rPr lang="en-US" dirty="0" err="1">
                <a:solidFill>
                  <a:schemeClr val="tx1"/>
                </a:solidFill>
              </a:rPr>
              <a:t>Snapology</a:t>
            </a:r>
            <a:r>
              <a:rPr lang="en-US" dirty="0">
                <a:solidFill>
                  <a:schemeClr val="tx1"/>
                </a:solidFill>
              </a:rPr>
              <a:t> – Summer Programs at Doral</a:t>
            </a:r>
          </a:p>
          <a:p>
            <a:pPr>
              <a:lnSpc>
                <a:spcPct val="100000"/>
              </a:lnSpc>
            </a:pPr>
            <a:r>
              <a:rPr lang="en-US" dirty="0" err="1">
                <a:solidFill>
                  <a:schemeClr val="tx1"/>
                </a:solidFill>
              </a:rPr>
              <a:t>Locorobo</a:t>
            </a:r>
            <a:r>
              <a:rPr lang="en-US" dirty="0">
                <a:solidFill>
                  <a:schemeClr val="tx1"/>
                </a:solidFill>
              </a:rPr>
              <a:t> Innovations</a:t>
            </a:r>
          </a:p>
          <a:p>
            <a:pPr>
              <a:lnSpc>
                <a:spcPct val="100000"/>
              </a:lnSpc>
            </a:pPr>
            <a:r>
              <a:rPr lang="en-US" dirty="0">
                <a:solidFill>
                  <a:schemeClr val="tx1"/>
                </a:solidFill>
              </a:rPr>
              <a:t>Wedo2.0 - Lego</a:t>
            </a:r>
          </a:p>
        </p:txBody>
      </p:sp>
    </p:spTree>
    <p:extLst>
      <p:ext uri="{BB962C8B-B14F-4D97-AF65-F5344CB8AC3E}">
        <p14:creationId xmlns:p14="http://schemas.microsoft.com/office/powerpoint/2010/main" val="286461228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423" y="51676"/>
            <a:ext cx="9905998" cy="1905000"/>
          </a:xfrm>
        </p:spPr>
        <p:txBody>
          <a:bodyPr/>
          <a:lstStyle/>
          <a:p>
            <a:r>
              <a:rPr lang="en-US" dirty="0"/>
              <a:t>Doral academy of Texas (K-8)</a:t>
            </a:r>
          </a:p>
        </p:txBody>
      </p:sp>
      <p:sp>
        <p:nvSpPr>
          <p:cNvPr id="3" name="Content Placeholder 2"/>
          <p:cNvSpPr>
            <a:spLocks noGrp="1"/>
          </p:cNvSpPr>
          <p:nvPr>
            <p:ph idx="1"/>
          </p:nvPr>
        </p:nvSpPr>
        <p:spPr>
          <a:xfrm>
            <a:off x="4350392" y="859248"/>
            <a:ext cx="7824787" cy="4635500"/>
          </a:xfrm>
        </p:spPr>
        <p:txBody>
          <a:bodyPr>
            <a:noAutofit/>
          </a:bodyPr>
          <a:lstStyle/>
          <a:p>
            <a:r>
              <a:rPr lang="en-US" sz="2400" dirty="0">
                <a:solidFill>
                  <a:schemeClr val="tx1"/>
                </a:solidFill>
                <a:effectLst/>
              </a:rPr>
              <a:t>Students learn in an innovative environment fostered by the use of advanced teaching methods and technology</a:t>
            </a:r>
          </a:p>
          <a:p>
            <a:r>
              <a:rPr lang="en-US" sz="2400" dirty="0">
                <a:solidFill>
                  <a:schemeClr val="tx1"/>
                </a:solidFill>
                <a:effectLst/>
              </a:rPr>
              <a:t>Mission: To provide a rigorous and relevant curriculum, which focuses on science, technology, engineering, and mathematics (STEM). </a:t>
            </a:r>
          </a:p>
          <a:p>
            <a:r>
              <a:rPr lang="en-US" sz="2400" dirty="0">
                <a:solidFill>
                  <a:schemeClr val="tx1"/>
                </a:solidFill>
                <a:effectLst/>
              </a:rPr>
              <a:t>The curriculum ensures that all students meet and exceed the state standards in Math, Science and Reading </a:t>
            </a:r>
          </a:p>
          <a:p>
            <a:r>
              <a:rPr lang="en-US" sz="2400" dirty="0">
                <a:solidFill>
                  <a:schemeClr val="tx1"/>
                </a:solidFill>
                <a:effectLst/>
              </a:rPr>
              <a:t>grades K-5: STEM programs are embedded in the curriculum  </a:t>
            </a:r>
          </a:p>
          <a:p>
            <a:r>
              <a:rPr lang="en-US" sz="2400" dirty="0">
                <a:solidFill>
                  <a:schemeClr val="tx1"/>
                </a:solidFill>
                <a:effectLst/>
              </a:rPr>
              <a:t>*grades 6-8: engineering, robotics and video game design courses </a:t>
            </a:r>
          </a:p>
          <a:p>
            <a:r>
              <a:rPr lang="en-US" sz="2400" dirty="0">
                <a:solidFill>
                  <a:schemeClr val="tx1"/>
                </a:solidFill>
                <a:effectLst/>
              </a:rPr>
              <a:t>*Advanced/Pre-AP coursework and high school credit courses  </a:t>
            </a:r>
          </a:p>
        </p:txBody>
      </p:sp>
      <p:pic>
        <p:nvPicPr>
          <p:cNvPr id="4" name="Picture 3" descr="Mater Beach Promethean copy.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692" y="859248"/>
            <a:ext cx="3888700" cy="5825304"/>
          </a:xfrm>
          <a:prstGeom prst="rect">
            <a:avLst/>
          </a:prstGeom>
        </p:spPr>
      </p:pic>
    </p:spTree>
    <p:extLst>
      <p:ext uri="{BB962C8B-B14F-4D97-AF65-F5344CB8AC3E}">
        <p14:creationId xmlns:p14="http://schemas.microsoft.com/office/powerpoint/2010/main" val="1910922196"/>
      </p:ext>
    </p:extLst>
  </p:cSld>
  <p:clrMapOvr>
    <a:masterClrMapping/>
  </p:clrMapOvr>
</p:sld>
</file>

<file path=ppt/theme/theme1.xml><?xml version="1.0" encoding="utf-8"?>
<a:theme xmlns:a="http://schemas.openxmlformats.org/drawingml/2006/main" name="Badge">
  <a:themeElements>
    <a:clrScheme name="Custom 7">
      <a:dk1>
        <a:srgbClr val="DA3D36"/>
      </a:dk1>
      <a:lt1>
        <a:sysClr val="window" lastClr="FFFFFF"/>
      </a:lt1>
      <a:dk2>
        <a:srgbClr val="212C4C"/>
      </a:dk2>
      <a:lt2>
        <a:srgbClr val="F3F3F2"/>
      </a:lt2>
      <a:accent1>
        <a:srgbClr val="212C4C"/>
      </a:accent1>
      <a:accent2>
        <a:srgbClr val="DA3D36"/>
      </a:accent2>
      <a:accent3>
        <a:srgbClr val="BFBFBF"/>
      </a:accent3>
      <a:accent4>
        <a:srgbClr val="DA3D36"/>
      </a:accent4>
      <a:accent5>
        <a:srgbClr val="BFBFBF"/>
      </a:accent5>
      <a:accent6>
        <a:srgbClr val="DA3D36"/>
      </a:accent6>
      <a:hlink>
        <a:srgbClr val="212C4C"/>
      </a:hlink>
      <a:folHlink>
        <a:srgbClr val="212C4C"/>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91305A14A2264F9C6D569673980D34" ma:contentTypeVersion="13" ma:contentTypeDescription="Create a new document." ma:contentTypeScope="" ma:versionID="3417f55bb7ddd2770612557e97470265">
  <xsd:schema xmlns:xsd="http://www.w3.org/2001/XMLSchema" xmlns:xs="http://www.w3.org/2001/XMLSchema" xmlns:p="http://schemas.microsoft.com/office/2006/metadata/properties" xmlns:ns3="e6ea1927-983e-4f25-93a2-e5ece2a0cddc" xmlns:ns4="8ea5329a-4a00-4f38-9d9c-a90d9cde4772" targetNamespace="http://schemas.microsoft.com/office/2006/metadata/properties" ma:root="true" ma:fieldsID="6cc4665f7b90e33d6c9729ed65c39c5c" ns3:_="" ns4:_="">
    <xsd:import namespace="e6ea1927-983e-4f25-93a2-e5ece2a0cddc"/>
    <xsd:import namespace="8ea5329a-4a00-4f38-9d9c-a90d9cde477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ea1927-983e-4f25-93a2-e5ece2a0cdd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a5329a-4a00-4f38-9d9c-a90d9cde477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D8D622-B7BD-48A4-8617-90E61901CA68}">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8ea5329a-4a00-4f38-9d9c-a90d9cde4772"/>
    <ds:schemaRef ds:uri="http://www.w3.org/XML/1998/namespace"/>
    <ds:schemaRef ds:uri="e6ea1927-983e-4f25-93a2-e5ece2a0cddc"/>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BB1DA5AA-9CF3-41E2-9151-D2BE73406C2C}">
  <ds:schemaRefs>
    <ds:schemaRef ds:uri="http://schemas.microsoft.com/sharepoint/v3/contenttype/forms"/>
  </ds:schemaRefs>
</ds:datastoreItem>
</file>

<file path=customXml/itemProps3.xml><?xml version="1.0" encoding="utf-8"?>
<ds:datastoreItem xmlns:ds="http://schemas.openxmlformats.org/officeDocument/2006/customXml" ds:itemID="{C72D6971-7348-47A4-9D83-255D253BE5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ea1927-983e-4f25-93a2-e5ece2a0cddc"/>
    <ds:schemaRef ds:uri="8ea5329a-4a00-4f38-9d9c-a90d9cde47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868</TotalTime>
  <Words>1206</Words>
  <Application>Microsoft Office PowerPoint</Application>
  <PresentationFormat>Widescreen</PresentationFormat>
  <Paragraphs>158</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Comic Sans MS</vt:lpstr>
      <vt:lpstr>Gill Sans MT</vt:lpstr>
      <vt:lpstr>Impact</vt:lpstr>
      <vt:lpstr>Lemon/Milk</vt:lpstr>
      <vt:lpstr>Segoe UI Emoji</vt:lpstr>
      <vt:lpstr>Times New Roman</vt:lpstr>
      <vt:lpstr>Badge</vt:lpstr>
      <vt:lpstr>PowerPoint Presentation</vt:lpstr>
      <vt:lpstr>Session Agenda</vt:lpstr>
      <vt:lpstr>Enrollment numbers</vt:lpstr>
      <vt:lpstr>PowerPoint Presentation</vt:lpstr>
      <vt:lpstr>Enrollment process </vt:lpstr>
      <vt:lpstr>Feedback from prospect families</vt:lpstr>
      <vt:lpstr>Staffing update</vt:lpstr>
      <vt:lpstr>Curriculum updates</vt:lpstr>
      <vt:lpstr>Doral academy of Texas (K-8)</vt:lpstr>
      <vt:lpstr>PowerPoint Presentation</vt:lpstr>
      <vt:lpstr>We are an accredited school </vt:lpstr>
      <vt:lpstr>PowerPoint Presentation</vt:lpstr>
      <vt:lpstr>Ttess – teacher appraisals</vt:lpstr>
      <vt:lpstr>Curriculum in Action! </vt:lpstr>
      <vt:lpstr>Stem updates:</vt:lpstr>
      <vt:lpstr>Special Areas</vt:lpstr>
      <vt:lpstr>Social emotional curriculum</vt:lpstr>
      <vt:lpstr>Data-Driven District</vt:lpstr>
      <vt:lpstr>Data presentation   Dr. Jessica barr</vt:lpstr>
      <vt:lpstr>Extra curricular</vt:lpstr>
      <vt:lpstr>Volunteer Opportunities:</vt:lpstr>
      <vt:lpstr>Teacher appreciation week</vt:lpstr>
      <vt:lpstr>Art show/ptsa family picnic </vt:lpstr>
      <vt:lpstr>Save the dates!</vt:lpstr>
      <vt:lpstr>Summer 2023  </vt:lpstr>
      <vt:lpstr>Stay connected!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Carson</dc:creator>
  <cp:lastModifiedBy>Jennifer DeSousa</cp:lastModifiedBy>
  <cp:revision>21</cp:revision>
  <dcterms:created xsi:type="dcterms:W3CDTF">2020-12-21T16:57:25Z</dcterms:created>
  <dcterms:modified xsi:type="dcterms:W3CDTF">2023-03-21T13:53:04Z</dcterms:modified>
</cp:coreProperties>
</file>